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FFD28B-9BAC-409D-A948-1398D51ECE65}" type="doc">
      <dgm:prSet loTypeId="urn:microsoft.com/office/officeart/2005/8/layout/cycle5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DB8BB27A-7C69-4E1A-B34D-81FBC147FD7F}">
      <dgm:prSet phldrT="[نص]"/>
      <dgm:spPr/>
      <dgm:t>
        <a:bodyPr/>
        <a:lstStyle/>
        <a:p>
          <a:pPr rtl="1"/>
          <a:r>
            <a:rPr lang="ar-IQ" dirty="0" smtClean="0">
              <a:solidFill>
                <a:schemeClr val="tx1"/>
              </a:solidFill>
            </a:rPr>
            <a:t>مسببات </a:t>
          </a:r>
          <a:endParaRPr lang="ar-SA" dirty="0">
            <a:solidFill>
              <a:schemeClr val="tx1"/>
            </a:solidFill>
          </a:endParaRPr>
        </a:p>
      </dgm:t>
    </dgm:pt>
    <dgm:pt modelId="{DDAEF4E8-87C0-48C2-A090-60476CA0D2E5}" type="parTrans" cxnId="{9F108F1F-9340-4A2D-B879-6B7F3B3065CD}">
      <dgm:prSet/>
      <dgm:spPr/>
      <dgm:t>
        <a:bodyPr/>
        <a:lstStyle/>
        <a:p>
          <a:pPr rtl="1"/>
          <a:endParaRPr lang="ar-SA"/>
        </a:p>
      </dgm:t>
    </dgm:pt>
    <dgm:pt modelId="{E34A25DE-186B-429C-AA24-8888F9AF51E8}" type="sibTrans" cxnId="{9F108F1F-9340-4A2D-B879-6B7F3B3065CD}">
      <dgm:prSet/>
      <dgm:spPr/>
      <dgm:t>
        <a:bodyPr/>
        <a:lstStyle/>
        <a:p>
          <a:pPr rtl="1"/>
          <a:endParaRPr lang="ar-SA"/>
        </a:p>
      </dgm:t>
    </dgm:pt>
    <dgm:pt modelId="{51CB86D9-930F-429B-A619-E186DD77EB8C}">
      <dgm:prSet phldrT="[نص]"/>
      <dgm:spPr/>
      <dgm:t>
        <a:bodyPr/>
        <a:lstStyle/>
        <a:p>
          <a:pPr rtl="1"/>
          <a:r>
            <a:rPr lang="ar-IQ" dirty="0" smtClean="0">
              <a:solidFill>
                <a:schemeClr val="tx1"/>
              </a:solidFill>
            </a:rPr>
            <a:t>ناقلات</a:t>
          </a:r>
          <a:r>
            <a:rPr lang="ar-IQ" dirty="0" smtClean="0"/>
            <a:t> </a:t>
          </a:r>
          <a:endParaRPr lang="ar-SA" dirty="0"/>
        </a:p>
      </dgm:t>
    </dgm:pt>
    <dgm:pt modelId="{72AE41CE-0818-44B1-916B-5C8F5E3A9BBC}" type="parTrans" cxnId="{DB66D090-4BB9-48FB-B1D8-A92362608196}">
      <dgm:prSet/>
      <dgm:spPr/>
      <dgm:t>
        <a:bodyPr/>
        <a:lstStyle/>
        <a:p>
          <a:pPr rtl="1"/>
          <a:endParaRPr lang="ar-SA"/>
        </a:p>
      </dgm:t>
    </dgm:pt>
    <dgm:pt modelId="{37185AA7-45A6-43AA-94A3-02CC80D986A0}" type="sibTrans" cxnId="{DB66D090-4BB9-48FB-B1D8-A92362608196}">
      <dgm:prSet/>
      <dgm:spPr/>
      <dgm:t>
        <a:bodyPr/>
        <a:lstStyle/>
        <a:p>
          <a:pPr rtl="1"/>
          <a:endParaRPr lang="ar-SA"/>
        </a:p>
      </dgm:t>
    </dgm:pt>
    <dgm:pt modelId="{96613860-2C22-4687-B574-066A24853ECF}">
      <dgm:prSet phldrT="[نص]"/>
      <dgm:spPr/>
      <dgm:t>
        <a:bodyPr/>
        <a:lstStyle/>
        <a:p>
          <a:pPr rtl="1"/>
          <a:r>
            <a:rPr lang="ar-IQ" dirty="0" err="1" smtClean="0">
              <a:solidFill>
                <a:schemeClr val="tx1"/>
              </a:solidFill>
            </a:rPr>
            <a:t>خازنات</a:t>
          </a:r>
          <a:r>
            <a:rPr lang="ar-IQ" dirty="0" smtClean="0"/>
            <a:t> </a:t>
          </a:r>
          <a:endParaRPr lang="ar-SA" dirty="0"/>
        </a:p>
      </dgm:t>
    </dgm:pt>
    <dgm:pt modelId="{59304EB8-A4F3-46CF-8E16-673BB93EF8A2}" type="parTrans" cxnId="{4C109C48-F535-4409-B796-1413D15BCA8B}">
      <dgm:prSet/>
      <dgm:spPr/>
      <dgm:t>
        <a:bodyPr/>
        <a:lstStyle/>
        <a:p>
          <a:pPr rtl="1"/>
          <a:endParaRPr lang="ar-SA"/>
        </a:p>
      </dgm:t>
    </dgm:pt>
    <dgm:pt modelId="{5F0C7A5B-068F-433D-877B-C9BE6B3015B2}" type="sibTrans" cxnId="{4C109C48-F535-4409-B796-1413D15BCA8B}">
      <dgm:prSet/>
      <dgm:spPr/>
      <dgm:t>
        <a:bodyPr/>
        <a:lstStyle/>
        <a:p>
          <a:pPr rtl="1"/>
          <a:endParaRPr lang="ar-SA"/>
        </a:p>
      </dgm:t>
    </dgm:pt>
    <dgm:pt modelId="{A0CE5442-4B7B-41FC-A372-5558F8B52054}">
      <dgm:prSet phldrT="[نص]"/>
      <dgm:spPr/>
      <dgm:t>
        <a:bodyPr/>
        <a:lstStyle/>
        <a:p>
          <a:pPr rtl="1"/>
          <a:r>
            <a:rPr lang="ar-IQ" dirty="0" smtClean="0">
              <a:solidFill>
                <a:schemeClr val="tx1"/>
              </a:solidFill>
            </a:rPr>
            <a:t>مضيفات</a:t>
          </a:r>
          <a:r>
            <a:rPr lang="ar-IQ" dirty="0" smtClean="0"/>
            <a:t> </a:t>
          </a:r>
          <a:endParaRPr lang="ar-SA" dirty="0"/>
        </a:p>
      </dgm:t>
    </dgm:pt>
    <dgm:pt modelId="{54A71653-C214-4967-A9DF-3E8FC76DE34A}" type="parTrans" cxnId="{DC169316-EB13-42B2-9562-5DA019482968}">
      <dgm:prSet/>
      <dgm:spPr/>
      <dgm:t>
        <a:bodyPr/>
        <a:lstStyle/>
        <a:p>
          <a:pPr rtl="1"/>
          <a:endParaRPr lang="ar-SA"/>
        </a:p>
      </dgm:t>
    </dgm:pt>
    <dgm:pt modelId="{7BEBC299-C990-4A28-8FC3-3ECC845A0320}" type="sibTrans" cxnId="{DC169316-EB13-42B2-9562-5DA019482968}">
      <dgm:prSet/>
      <dgm:spPr/>
      <dgm:t>
        <a:bodyPr/>
        <a:lstStyle/>
        <a:p>
          <a:pPr rtl="1"/>
          <a:endParaRPr lang="ar-SA"/>
        </a:p>
      </dgm:t>
    </dgm:pt>
    <dgm:pt modelId="{E283A9F4-5288-4FC4-A290-4880F587C9A3}" type="pres">
      <dgm:prSet presAssocID="{6DFFD28B-9BAC-409D-A948-1398D51ECE6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255FD829-C039-4925-A48A-15DA2156F080}" type="pres">
      <dgm:prSet presAssocID="{DB8BB27A-7C69-4E1A-B34D-81FBC147FD7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5C9B0FF-803A-4531-9F8A-01D848C0DACC}" type="pres">
      <dgm:prSet presAssocID="{DB8BB27A-7C69-4E1A-B34D-81FBC147FD7F}" presName="spNode" presStyleCnt="0"/>
      <dgm:spPr/>
    </dgm:pt>
    <dgm:pt modelId="{3FAE7CA1-E6DC-4B54-A35F-764ABDB456E1}" type="pres">
      <dgm:prSet presAssocID="{E34A25DE-186B-429C-AA24-8888F9AF51E8}" presName="sibTrans" presStyleLbl="sibTrans1D1" presStyleIdx="0" presStyleCnt="4"/>
      <dgm:spPr/>
      <dgm:t>
        <a:bodyPr/>
        <a:lstStyle/>
        <a:p>
          <a:pPr rtl="1"/>
          <a:endParaRPr lang="ar-SA"/>
        </a:p>
      </dgm:t>
    </dgm:pt>
    <dgm:pt modelId="{C709F813-5B14-4D46-B64F-3736AC9B7F77}" type="pres">
      <dgm:prSet presAssocID="{51CB86D9-930F-429B-A619-E186DD77EB8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A7A3200-C9DA-42A8-B179-A38310420A37}" type="pres">
      <dgm:prSet presAssocID="{51CB86D9-930F-429B-A619-E186DD77EB8C}" presName="spNode" presStyleCnt="0"/>
      <dgm:spPr/>
    </dgm:pt>
    <dgm:pt modelId="{219E55D3-4BE8-4D7C-A41F-C84928DAE610}" type="pres">
      <dgm:prSet presAssocID="{37185AA7-45A6-43AA-94A3-02CC80D986A0}" presName="sibTrans" presStyleLbl="sibTrans1D1" presStyleIdx="1" presStyleCnt="4"/>
      <dgm:spPr/>
      <dgm:t>
        <a:bodyPr/>
        <a:lstStyle/>
        <a:p>
          <a:pPr rtl="1"/>
          <a:endParaRPr lang="ar-SA"/>
        </a:p>
      </dgm:t>
    </dgm:pt>
    <dgm:pt modelId="{17A39BC0-98A7-483D-9191-06AB05D89D9C}" type="pres">
      <dgm:prSet presAssocID="{96613860-2C22-4687-B574-066A24853ECF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E3C62BC-84BE-4B74-8185-0EC947E67794}" type="pres">
      <dgm:prSet presAssocID="{96613860-2C22-4687-B574-066A24853ECF}" presName="spNode" presStyleCnt="0"/>
      <dgm:spPr/>
    </dgm:pt>
    <dgm:pt modelId="{1585C98B-9A7C-462E-AD51-BA071C94AB4C}" type="pres">
      <dgm:prSet presAssocID="{5F0C7A5B-068F-433D-877B-C9BE6B3015B2}" presName="sibTrans" presStyleLbl="sibTrans1D1" presStyleIdx="2" presStyleCnt="4"/>
      <dgm:spPr/>
      <dgm:t>
        <a:bodyPr/>
        <a:lstStyle/>
        <a:p>
          <a:pPr rtl="1"/>
          <a:endParaRPr lang="ar-SA"/>
        </a:p>
      </dgm:t>
    </dgm:pt>
    <dgm:pt modelId="{21488780-6152-4A48-A517-013FB26C5D8C}" type="pres">
      <dgm:prSet presAssocID="{A0CE5442-4B7B-41FC-A372-5558F8B52054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A9E31A7-8DE9-47F6-B47A-581EF07E6C21}" type="pres">
      <dgm:prSet presAssocID="{A0CE5442-4B7B-41FC-A372-5558F8B52054}" presName="spNode" presStyleCnt="0"/>
      <dgm:spPr/>
    </dgm:pt>
    <dgm:pt modelId="{29CFAC58-09DD-4681-BF07-CC99077CB8BC}" type="pres">
      <dgm:prSet presAssocID="{7BEBC299-C990-4A28-8FC3-3ECC845A0320}" presName="sibTrans" presStyleLbl="sibTrans1D1" presStyleIdx="3" presStyleCnt="4"/>
      <dgm:spPr/>
      <dgm:t>
        <a:bodyPr/>
        <a:lstStyle/>
        <a:p>
          <a:pPr rtl="1"/>
          <a:endParaRPr lang="ar-SA"/>
        </a:p>
      </dgm:t>
    </dgm:pt>
  </dgm:ptLst>
  <dgm:cxnLst>
    <dgm:cxn modelId="{0A3B0FB3-C569-4EB0-BB05-E8DB11C8B829}" type="presOf" srcId="{DB8BB27A-7C69-4E1A-B34D-81FBC147FD7F}" destId="{255FD829-C039-4925-A48A-15DA2156F080}" srcOrd="0" destOrd="0" presId="urn:microsoft.com/office/officeart/2005/8/layout/cycle5"/>
    <dgm:cxn modelId="{4D0A8D35-D30A-4865-8433-D81DC2D4A9BC}" type="presOf" srcId="{7BEBC299-C990-4A28-8FC3-3ECC845A0320}" destId="{29CFAC58-09DD-4681-BF07-CC99077CB8BC}" srcOrd="0" destOrd="0" presId="urn:microsoft.com/office/officeart/2005/8/layout/cycle5"/>
    <dgm:cxn modelId="{DB66D090-4BB9-48FB-B1D8-A92362608196}" srcId="{6DFFD28B-9BAC-409D-A948-1398D51ECE65}" destId="{51CB86D9-930F-429B-A619-E186DD77EB8C}" srcOrd="1" destOrd="0" parTransId="{72AE41CE-0818-44B1-916B-5C8F5E3A9BBC}" sibTransId="{37185AA7-45A6-43AA-94A3-02CC80D986A0}"/>
    <dgm:cxn modelId="{D443D1E6-D6B1-4B67-937B-411A5C53AF4E}" type="presOf" srcId="{E34A25DE-186B-429C-AA24-8888F9AF51E8}" destId="{3FAE7CA1-E6DC-4B54-A35F-764ABDB456E1}" srcOrd="0" destOrd="0" presId="urn:microsoft.com/office/officeart/2005/8/layout/cycle5"/>
    <dgm:cxn modelId="{A5295032-9D7F-400D-9E46-3960903E1875}" type="presOf" srcId="{96613860-2C22-4687-B574-066A24853ECF}" destId="{17A39BC0-98A7-483D-9191-06AB05D89D9C}" srcOrd="0" destOrd="0" presId="urn:microsoft.com/office/officeart/2005/8/layout/cycle5"/>
    <dgm:cxn modelId="{BECE0F6A-A3DE-4145-9CD6-F810C49B771B}" type="presOf" srcId="{37185AA7-45A6-43AA-94A3-02CC80D986A0}" destId="{219E55D3-4BE8-4D7C-A41F-C84928DAE610}" srcOrd="0" destOrd="0" presId="urn:microsoft.com/office/officeart/2005/8/layout/cycle5"/>
    <dgm:cxn modelId="{63DC0423-3F58-4E31-BBC3-28296A180A99}" type="presOf" srcId="{51CB86D9-930F-429B-A619-E186DD77EB8C}" destId="{C709F813-5B14-4D46-B64F-3736AC9B7F77}" srcOrd="0" destOrd="0" presId="urn:microsoft.com/office/officeart/2005/8/layout/cycle5"/>
    <dgm:cxn modelId="{4C109C48-F535-4409-B796-1413D15BCA8B}" srcId="{6DFFD28B-9BAC-409D-A948-1398D51ECE65}" destId="{96613860-2C22-4687-B574-066A24853ECF}" srcOrd="2" destOrd="0" parTransId="{59304EB8-A4F3-46CF-8E16-673BB93EF8A2}" sibTransId="{5F0C7A5B-068F-433D-877B-C9BE6B3015B2}"/>
    <dgm:cxn modelId="{DC169316-EB13-42B2-9562-5DA019482968}" srcId="{6DFFD28B-9BAC-409D-A948-1398D51ECE65}" destId="{A0CE5442-4B7B-41FC-A372-5558F8B52054}" srcOrd="3" destOrd="0" parTransId="{54A71653-C214-4967-A9DF-3E8FC76DE34A}" sibTransId="{7BEBC299-C990-4A28-8FC3-3ECC845A0320}"/>
    <dgm:cxn modelId="{2B8209B3-8894-4318-BC1D-4D077F0E2139}" type="presOf" srcId="{5F0C7A5B-068F-433D-877B-C9BE6B3015B2}" destId="{1585C98B-9A7C-462E-AD51-BA071C94AB4C}" srcOrd="0" destOrd="0" presId="urn:microsoft.com/office/officeart/2005/8/layout/cycle5"/>
    <dgm:cxn modelId="{087C345F-4358-4E57-8B0A-0A261543AFE8}" type="presOf" srcId="{A0CE5442-4B7B-41FC-A372-5558F8B52054}" destId="{21488780-6152-4A48-A517-013FB26C5D8C}" srcOrd="0" destOrd="0" presId="urn:microsoft.com/office/officeart/2005/8/layout/cycle5"/>
    <dgm:cxn modelId="{844033A6-8B7E-436A-A1B8-AB7B30B86FEF}" type="presOf" srcId="{6DFFD28B-9BAC-409D-A948-1398D51ECE65}" destId="{E283A9F4-5288-4FC4-A290-4880F587C9A3}" srcOrd="0" destOrd="0" presId="urn:microsoft.com/office/officeart/2005/8/layout/cycle5"/>
    <dgm:cxn modelId="{9F108F1F-9340-4A2D-B879-6B7F3B3065CD}" srcId="{6DFFD28B-9BAC-409D-A948-1398D51ECE65}" destId="{DB8BB27A-7C69-4E1A-B34D-81FBC147FD7F}" srcOrd="0" destOrd="0" parTransId="{DDAEF4E8-87C0-48C2-A090-60476CA0D2E5}" sibTransId="{E34A25DE-186B-429C-AA24-8888F9AF51E8}"/>
    <dgm:cxn modelId="{B651E1A5-73EB-49CC-B9EB-E259767A4513}" type="presParOf" srcId="{E283A9F4-5288-4FC4-A290-4880F587C9A3}" destId="{255FD829-C039-4925-A48A-15DA2156F080}" srcOrd="0" destOrd="0" presId="urn:microsoft.com/office/officeart/2005/8/layout/cycle5"/>
    <dgm:cxn modelId="{F4300BA0-2FAA-498F-B0D8-708AB536029E}" type="presParOf" srcId="{E283A9F4-5288-4FC4-A290-4880F587C9A3}" destId="{C5C9B0FF-803A-4531-9F8A-01D848C0DACC}" srcOrd="1" destOrd="0" presId="urn:microsoft.com/office/officeart/2005/8/layout/cycle5"/>
    <dgm:cxn modelId="{E5D7E274-DF79-4512-9FEB-8D007C253A3F}" type="presParOf" srcId="{E283A9F4-5288-4FC4-A290-4880F587C9A3}" destId="{3FAE7CA1-E6DC-4B54-A35F-764ABDB456E1}" srcOrd="2" destOrd="0" presId="urn:microsoft.com/office/officeart/2005/8/layout/cycle5"/>
    <dgm:cxn modelId="{E309422E-A68A-4753-A10B-885EDF1DEFD5}" type="presParOf" srcId="{E283A9F4-5288-4FC4-A290-4880F587C9A3}" destId="{C709F813-5B14-4D46-B64F-3736AC9B7F77}" srcOrd="3" destOrd="0" presId="urn:microsoft.com/office/officeart/2005/8/layout/cycle5"/>
    <dgm:cxn modelId="{FC894941-7B39-4438-A266-4276092C1960}" type="presParOf" srcId="{E283A9F4-5288-4FC4-A290-4880F587C9A3}" destId="{4A7A3200-C9DA-42A8-B179-A38310420A37}" srcOrd="4" destOrd="0" presId="urn:microsoft.com/office/officeart/2005/8/layout/cycle5"/>
    <dgm:cxn modelId="{02791EAF-CABC-4203-A68E-5B21E63F6AB6}" type="presParOf" srcId="{E283A9F4-5288-4FC4-A290-4880F587C9A3}" destId="{219E55D3-4BE8-4D7C-A41F-C84928DAE610}" srcOrd="5" destOrd="0" presId="urn:microsoft.com/office/officeart/2005/8/layout/cycle5"/>
    <dgm:cxn modelId="{B01F2380-E1EE-4EF7-B129-F86F746167E9}" type="presParOf" srcId="{E283A9F4-5288-4FC4-A290-4880F587C9A3}" destId="{17A39BC0-98A7-483D-9191-06AB05D89D9C}" srcOrd="6" destOrd="0" presId="urn:microsoft.com/office/officeart/2005/8/layout/cycle5"/>
    <dgm:cxn modelId="{3942B45F-5935-4069-9018-39C2E5BE602B}" type="presParOf" srcId="{E283A9F4-5288-4FC4-A290-4880F587C9A3}" destId="{2E3C62BC-84BE-4B74-8185-0EC947E67794}" srcOrd="7" destOrd="0" presId="urn:microsoft.com/office/officeart/2005/8/layout/cycle5"/>
    <dgm:cxn modelId="{92050E8B-B347-43EB-BE09-18B550A36953}" type="presParOf" srcId="{E283A9F4-5288-4FC4-A290-4880F587C9A3}" destId="{1585C98B-9A7C-462E-AD51-BA071C94AB4C}" srcOrd="8" destOrd="0" presId="urn:microsoft.com/office/officeart/2005/8/layout/cycle5"/>
    <dgm:cxn modelId="{7CAE6D61-3C53-48C5-A67D-61A239247302}" type="presParOf" srcId="{E283A9F4-5288-4FC4-A290-4880F587C9A3}" destId="{21488780-6152-4A48-A517-013FB26C5D8C}" srcOrd="9" destOrd="0" presId="urn:microsoft.com/office/officeart/2005/8/layout/cycle5"/>
    <dgm:cxn modelId="{5F6E3A7E-1DF1-4E3A-9879-92ACE7BC6B3A}" type="presParOf" srcId="{E283A9F4-5288-4FC4-A290-4880F587C9A3}" destId="{3A9E31A7-8DE9-47F6-B47A-581EF07E6C21}" srcOrd="10" destOrd="0" presId="urn:microsoft.com/office/officeart/2005/8/layout/cycle5"/>
    <dgm:cxn modelId="{0B1D1FEA-3EDE-4AD4-B222-9618E975ABE7}" type="presParOf" srcId="{E283A9F4-5288-4FC4-A290-4880F587C9A3}" destId="{29CFAC58-09DD-4681-BF07-CC99077CB8BC}" srcOrd="11" destOrd="0" presId="urn:microsoft.com/office/officeart/2005/8/layout/cycle5"/>
  </dgm:cxnLst>
  <dgm:bg>
    <a:solidFill>
      <a:schemeClr val="accent4">
        <a:lumMod val="40000"/>
        <a:lumOff val="6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AD480C-6B0A-4E40-81CD-5E1BB98A9215}" type="doc">
      <dgm:prSet loTypeId="urn:microsoft.com/office/officeart/2005/8/layout/radial2" loCatId="relationship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D17D77E9-1077-4CB7-A0C5-DCC6BAF5D66E}">
      <dgm:prSet phldrT="[نص]"/>
      <dgm:spPr>
        <a:solidFill>
          <a:schemeClr val="accent2"/>
        </a:solidFill>
      </dgm:spPr>
      <dgm:t>
        <a:bodyPr/>
        <a:lstStyle/>
        <a:p>
          <a:pPr rtl="1"/>
          <a:r>
            <a:rPr lang="ar-IQ" b="0" cap="none" spc="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كيمياوية </a:t>
          </a:r>
          <a:endParaRPr lang="ar-SA" b="0" cap="none" spc="0" dirty="0">
            <a:ln w="0"/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B5B6A3D9-F3C2-4C4C-8964-E82B182D5180}" type="parTrans" cxnId="{DDA5F28C-205D-47B1-B431-D23B69446C99}">
      <dgm:prSet/>
      <dgm:spPr/>
      <dgm:t>
        <a:bodyPr/>
        <a:lstStyle/>
        <a:p>
          <a:pPr rtl="1"/>
          <a:endParaRPr lang="ar-SA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4501FC61-C498-4165-9939-F2D65BD45830}" type="sibTrans" cxnId="{DDA5F28C-205D-47B1-B431-D23B69446C99}">
      <dgm:prSet/>
      <dgm:spPr/>
      <dgm:t>
        <a:bodyPr/>
        <a:lstStyle/>
        <a:p>
          <a:pPr rtl="1"/>
          <a:endParaRPr lang="ar-SA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ADBEF8E3-D8D9-4BE2-9C76-9B2809030F14}">
      <dgm:prSet phldrT="[نص]"/>
      <dgm:spPr/>
      <dgm:t>
        <a:bodyPr/>
        <a:lstStyle/>
        <a:p>
          <a:pPr rtl="1"/>
          <a:endParaRPr lang="ar-SA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90731A07-CCAE-4965-BADD-8F685C4C5F47}" type="parTrans" cxnId="{5AA99745-0095-4682-9F1D-C74021840100}">
      <dgm:prSet/>
      <dgm:spPr/>
      <dgm:t>
        <a:bodyPr/>
        <a:lstStyle/>
        <a:p>
          <a:pPr rtl="1"/>
          <a:endParaRPr lang="ar-SA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A9284F43-BC0B-4856-AD24-1BD650C48936}" type="sibTrans" cxnId="{5AA99745-0095-4682-9F1D-C74021840100}">
      <dgm:prSet/>
      <dgm:spPr/>
      <dgm:t>
        <a:bodyPr/>
        <a:lstStyle/>
        <a:p>
          <a:pPr rtl="1"/>
          <a:endParaRPr lang="ar-SA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B50FF8E0-84C5-492D-9CC0-2D2EEDF02B1C}">
      <dgm:prSet phldrT="[نص]"/>
      <dgm:spPr>
        <a:solidFill>
          <a:srgbClr val="00B0F0"/>
        </a:solidFill>
      </dgm:spPr>
      <dgm:t>
        <a:bodyPr/>
        <a:lstStyle/>
        <a:p>
          <a:pPr rtl="1"/>
          <a:r>
            <a:rPr lang="ar-IQ" b="0" cap="none" spc="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فيزيائية </a:t>
          </a:r>
          <a:endParaRPr lang="ar-SA" b="0" cap="none" spc="0" dirty="0">
            <a:ln w="0"/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D4741EA1-D64D-417E-B2A1-70FAD65EE9CB}" type="parTrans" cxnId="{5738E019-D121-4708-A4B0-2C5AE067F442}">
      <dgm:prSet/>
      <dgm:spPr/>
      <dgm:t>
        <a:bodyPr/>
        <a:lstStyle/>
        <a:p>
          <a:pPr rtl="1"/>
          <a:endParaRPr lang="ar-SA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2B56B516-5CC3-4C25-85C3-F98584D96E9A}" type="sibTrans" cxnId="{5738E019-D121-4708-A4B0-2C5AE067F442}">
      <dgm:prSet/>
      <dgm:spPr/>
      <dgm:t>
        <a:bodyPr/>
        <a:lstStyle/>
        <a:p>
          <a:pPr rtl="1"/>
          <a:endParaRPr lang="ar-SA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1F7F30EB-0CD4-42C5-ACAA-68EBCF9233C9}">
      <dgm:prSet phldrT="[نص]"/>
      <dgm:spPr/>
      <dgm:t>
        <a:bodyPr/>
        <a:lstStyle/>
        <a:p>
          <a:pPr rtl="1"/>
          <a:endParaRPr lang="ar-SA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7CAC649B-5A5E-4D8A-8C24-E8F7DBBDB284}" type="parTrans" cxnId="{43BE341A-A7FC-4409-BC63-C173E969E51A}">
      <dgm:prSet/>
      <dgm:spPr/>
      <dgm:t>
        <a:bodyPr/>
        <a:lstStyle/>
        <a:p>
          <a:pPr rtl="1"/>
          <a:endParaRPr lang="ar-SA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F342281E-1A26-4C71-8A06-643F24DD1AD0}" type="sibTrans" cxnId="{43BE341A-A7FC-4409-BC63-C173E969E51A}">
      <dgm:prSet/>
      <dgm:spPr/>
      <dgm:t>
        <a:bodyPr/>
        <a:lstStyle/>
        <a:p>
          <a:pPr rtl="1"/>
          <a:endParaRPr lang="ar-SA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11CAB61D-D3FA-4B3D-9399-CE755AE6A8A3}">
      <dgm:prSet phldrT="[نص]"/>
      <dgm:spPr>
        <a:solidFill>
          <a:srgbClr val="FFFF00"/>
        </a:solidFill>
      </dgm:spPr>
      <dgm:t>
        <a:bodyPr/>
        <a:lstStyle/>
        <a:p>
          <a:pPr rtl="1"/>
          <a:r>
            <a:rPr lang="ar-IQ" b="0" cap="none" spc="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حيوية </a:t>
          </a:r>
          <a:endParaRPr lang="ar-SA" b="0" cap="none" spc="0" dirty="0">
            <a:ln w="0"/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1EB026BA-A34F-402A-9E18-0C1982A6BC76}" type="parTrans" cxnId="{E7F1B8AE-8608-4C9C-9306-015C3C1B25B6}">
      <dgm:prSet/>
      <dgm:spPr/>
      <dgm:t>
        <a:bodyPr/>
        <a:lstStyle/>
        <a:p>
          <a:pPr rtl="1"/>
          <a:endParaRPr lang="ar-SA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D6F6AD60-ADBF-4863-B69B-92C992EAFD4F}" type="sibTrans" cxnId="{E7F1B8AE-8608-4C9C-9306-015C3C1B25B6}">
      <dgm:prSet/>
      <dgm:spPr/>
      <dgm:t>
        <a:bodyPr/>
        <a:lstStyle/>
        <a:p>
          <a:pPr rtl="1"/>
          <a:endParaRPr lang="ar-SA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958D2C2F-846D-4D55-8844-A782CBC3F4CE}">
      <dgm:prSet phldrT="[نص]"/>
      <dgm:spPr/>
      <dgm:t>
        <a:bodyPr/>
        <a:lstStyle/>
        <a:p>
          <a:pPr rtl="1"/>
          <a:endParaRPr lang="ar-SA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7182294E-D5DC-46A8-82B5-E70F6D2A31E7}" type="parTrans" cxnId="{025B78B3-6557-45A4-926C-9458BEFBB772}">
      <dgm:prSet/>
      <dgm:spPr/>
      <dgm:t>
        <a:bodyPr/>
        <a:lstStyle/>
        <a:p>
          <a:pPr rtl="1"/>
          <a:endParaRPr lang="ar-SA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9B7D97E0-F4E0-411D-9790-BAD424C16C96}" type="sibTrans" cxnId="{025B78B3-6557-45A4-926C-9458BEFBB772}">
      <dgm:prSet/>
      <dgm:spPr/>
      <dgm:t>
        <a:bodyPr/>
        <a:lstStyle/>
        <a:p>
          <a:pPr rtl="1"/>
          <a:endParaRPr lang="ar-SA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B2FE5B0E-CFDB-48B3-B097-982672F142B5}">
      <dgm:prSet/>
      <dgm:spPr/>
      <dgm:t>
        <a:bodyPr/>
        <a:lstStyle/>
        <a:p>
          <a:pPr rtl="1"/>
          <a:r>
            <a:rPr lang="ar-IQ" b="0" cap="none" spc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وراثية </a:t>
          </a:r>
          <a:endParaRPr lang="ar-SA" b="0" cap="none" spc="0" dirty="0">
            <a:ln w="0"/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7B2EA51D-FE1A-490A-9D87-1037E984FB61}" type="parTrans" cxnId="{AEA029C3-969F-4E67-8071-DF5EBC692C24}">
      <dgm:prSet/>
      <dgm:spPr/>
      <dgm:t>
        <a:bodyPr/>
        <a:lstStyle/>
        <a:p>
          <a:pPr rtl="1"/>
          <a:endParaRPr lang="ar-SA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F1FB20F4-C5D9-4D2C-AA8B-0C9BE228F618}" type="sibTrans" cxnId="{AEA029C3-969F-4E67-8071-DF5EBC692C24}">
      <dgm:prSet/>
      <dgm:spPr/>
      <dgm:t>
        <a:bodyPr/>
        <a:lstStyle/>
        <a:p>
          <a:pPr rtl="1"/>
          <a:endParaRPr lang="ar-SA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51DCAFA6-E41A-4E7A-8213-EBE3A5578577}" type="pres">
      <dgm:prSet presAssocID="{1AAD480C-6B0A-4E40-81CD-5E1BB98A9215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16E9BFEA-C1E4-415C-A384-7E8B072026CB}" type="pres">
      <dgm:prSet presAssocID="{1AAD480C-6B0A-4E40-81CD-5E1BB98A9215}" presName="cycle" presStyleCnt="0"/>
      <dgm:spPr/>
    </dgm:pt>
    <dgm:pt modelId="{88549055-3C23-4B36-B0A0-FFBE3F4634F0}" type="pres">
      <dgm:prSet presAssocID="{1AAD480C-6B0A-4E40-81CD-5E1BB98A9215}" presName="centerShape" presStyleCnt="0"/>
      <dgm:spPr/>
    </dgm:pt>
    <dgm:pt modelId="{FD03FD03-D9C1-4D4C-A7B3-5D9BEE5110FF}" type="pres">
      <dgm:prSet presAssocID="{1AAD480C-6B0A-4E40-81CD-5E1BB98A9215}" presName="connSite" presStyleLbl="node1" presStyleIdx="0" presStyleCnt="5"/>
      <dgm:spPr/>
    </dgm:pt>
    <dgm:pt modelId="{F1BD73EE-1446-4464-AF5F-0204EA3691EA}" type="pres">
      <dgm:prSet presAssocID="{1AAD480C-6B0A-4E40-81CD-5E1BB98A9215}" presName="visible" presStyleLbl="node1" presStyleIdx="0" presStyleCnt="5" custFlipHor="1" custScaleX="3368" custScaleY="45431"/>
      <dgm:spPr/>
    </dgm:pt>
    <dgm:pt modelId="{09F8EAAE-F65A-499D-8B6A-A06AC002058C}" type="pres">
      <dgm:prSet presAssocID="{B5B6A3D9-F3C2-4C4C-8964-E82B182D5180}" presName="Name25" presStyleLbl="parChTrans1D1" presStyleIdx="0" presStyleCnt="4"/>
      <dgm:spPr/>
      <dgm:t>
        <a:bodyPr/>
        <a:lstStyle/>
        <a:p>
          <a:pPr rtl="1"/>
          <a:endParaRPr lang="ar-SA"/>
        </a:p>
      </dgm:t>
    </dgm:pt>
    <dgm:pt modelId="{EF29ED15-3047-4463-88DC-50637DB4743A}" type="pres">
      <dgm:prSet presAssocID="{D17D77E9-1077-4CB7-A0C5-DCC6BAF5D66E}" presName="node" presStyleCnt="0"/>
      <dgm:spPr/>
    </dgm:pt>
    <dgm:pt modelId="{B39F8F7C-F806-4C66-B132-473FD3B1E34D}" type="pres">
      <dgm:prSet presAssocID="{D17D77E9-1077-4CB7-A0C5-DCC6BAF5D66E}" presName="parentNode" presStyleLbl="node1" presStyleIdx="1" presStyleCnt="5" custFlipHor="1" custScaleX="100756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ADF7861-9447-409D-912C-6C79F9112865}" type="pres">
      <dgm:prSet presAssocID="{D17D77E9-1077-4CB7-A0C5-DCC6BAF5D66E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60CD508-47A6-481E-AAEB-E4718D3B1915}" type="pres">
      <dgm:prSet presAssocID="{D4741EA1-D64D-417E-B2A1-70FAD65EE9CB}" presName="Name25" presStyleLbl="parChTrans1D1" presStyleIdx="1" presStyleCnt="4"/>
      <dgm:spPr/>
      <dgm:t>
        <a:bodyPr/>
        <a:lstStyle/>
        <a:p>
          <a:pPr rtl="1"/>
          <a:endParaRPr lang="ar-SA"/>
        </a:p>
      </dgm:t>
    </dgm:pt>
    <dgm:pt modelId="{CC7E58C2-8301-4FDF-99B0-326FB54F772B}" type="pres">
      <dgm:prSet presAssocID="{B50FF8E0-84C5-492D-9CC0-2D2EEDF02B1C}" presName="node" presStyleCnt="0"/>
      <dgm:spPr/>
    </dgm:pt>
    <dgm:pt modelId="{949A635E-AC2D-4EDA-B323-A8594925A73F}" type="pres">
      <dgm:prSet presAssocID="{B50FF8E0-84C5-492D-9CC0-2D2EEDF02B1C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1E409AC-7141-484C-9268-F8E88D62D3A2}" type="pres">
      <dgm:prSet presAssocID="{B50FF8E0-84C5-492D-9CC0-2D2EEDF02B1C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F70077E-B2E4-40EA-892B-87CD2D8A592D}" type="pres">
      <dgm:prSet presAssocID="{1EB026BA-A34F-402A-9E18-0C1982A6BC76}" presName="Name25" presStyleLbl="parChTrans1D1" presStyleIdx="2" presStyleCnt="4"/>
      <dgm:spPr/>
      <dgm:t>
        <a:bodyPr/>
        <a:lstStyle/>
        <a:p>
          <a:pPr rtl="1"/>
          <a:endParaRPr lang="ar-SA"/>
        </a:p>
      </dgm:t>
    </dgm:pt>
    <dgm:pt modelId="{4151009C-BB25-40C5-92D5-57E8EC2F97FF}" type="pres">
      <dgm:prSet presAssocID="{11CAB61D-D3FA-4B3D-9399-CE755AE6A8A3}" presName="node" presStyleCnt="0"/>
      <dgm:spPr/>
    </dgm:pt>
    <dgm:pt modelId="{C0CE8B58-2BC8-4E10-A269-FBA57B2170D2}" type="pres">
      <dgm:prSet presAssocID="{11CAB61D-D3FA-4B3D-9399-CE755AE6A8A3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16A66EE-B11A-4F9C-B470-9AC7579CFCB9}" type="pres">
      <dgm:prSet presAssocID="{11CAB61D-D3FA-4B3D-9399-CE755AE6A8A3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C7472A2-5C0B-42C2-A37E-1122D2A64363}" type="pres">
      <dgm:prSet presAssocID="{7B2EA51D-FE1A-490A-9D87-1037E984FB61}" presName="Name25" presStyleLbl="parChTrans1D1" presStyleIdx="3" presStyleCnt="4"/>
      <dgm:spPr/>
      <dgm:t>
        <a:bodyPr/>
        <a:lstStyle/>
        <a:p>
          <a:pPr rtl="1"/>
          <a:endParaRPr lang="ar-SA"/>
        </a:p>
      </dgm:t>
    </dgm:pt>
    <dgm:pt modelId="{A5C28653-EEBB-440E-BDE0-E9FDF6C5348A}" type="pres">
      <dgm:prSet presAssocID="{B2FE5B0E-CFDB-48B3-B097-982672F142B5}" presName="node" presStyleCnt="0"/>
      <dgm:spPr/>
    </dgm:pt>
    <dgm:pt modelId="{0FB37B97-E5F6-4991-983E-EA75C3DAE5AC}" type="pres">
      <dgm:prSet presAssocID="{B2FE5B0E-CFDB-48B3-B097-982672F142B5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EC10242-9A07-458A-B569-D1CA06A8BBBF}" type="pres">
      <dgm:prSet presAssocID="{B2FE5B0E-CFDB-48B3-B097-982672F142B5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8172DBCB-6E7C-490C-9C9A-C23B00FE9D6C}" type="presOf" srcId="{D4741EA1-D64D-417E-B2A1-70FAD65EE9CB}" destId="{760CD508-47A6-481E-AAEB-E4718D3B1915}" srcOrd="0" destOrd="0" presId="urn:microsoft.com/office/officeart/2005/8/layout/radial2"/>
    <dgm:cxn modelId="{AEA029C3-969F-4E67-8071-DF5EBC692C24}" srcId="{1AAD480C-6B0A-4E40-81CD-5E1BB98A9215}" destId="{B2FE5B0E-CFDB-48B3-B097-982672F142B5}" srcOrd="3" destOrd="0" parTransId="{7B2EA51D-FE1A-490A-9D87-1037E984FB61}" sibTransId="{F1FB20F4-C5D9-4D2C-AA8B-0C9BE228F618}"/>
    <dgm:cxn modelId="{B1351B68-507B-4A42-8BC0-10D13F705F24}" type="presOf" srcId="{B2FE5B0E-CFDB-48B3-B097-982672F142B5}" destId="{0FB37B97-E5F6-4991-983E-EA75C3DAE5AC}" srcOrd="0" destOrd="0" presId="urn:microsoft.com/office/officeart/2005/8/layout/radial2"/>
    <dgm:cxn modelId="{5738E019-D121-4708-A4B0-2C5AE067F442}" srcId="{1AAD480C-6B0A-4E40-81CD-5E1BB98A9215}" destId="{B50FF8E0-84C5-492D-9CC0-2D2EEDF02B1C}" srcOrd="1" destOrd="0" parTransId="{D4741EA1-D64D-417E-B2A1-70FAD65EE9CB}" sibTransId="{2B56B516-5CC3-4C25-85C3-F98584D96E9A}"/>
    <dgm:cxn modelId="{DDA5F28C-205D-47B1-B431-D23B69446C99}" srcId="{1AAD480C-6B0A-4E40-81CD-5E1BB98A9215}" destId="{D17D77E9-1077-4CB7-A0C5-DCC6BAF5D66E}" srcOrd="0" destOrd="0" parTransId="{B5B6A3D9-F3C2-4C4C-8964-E82B182D5180}" sibTransId="{4501FC61-C498-4165-9939-F2D65BD45830}"/>
    <dgm:cxn modelId="{CBB60F4F-3984-463A-B8D8-707E94473866}" type="presOf" srcId="{958D2C2F-846D-4D55-8844-A782CBC3F4CE}" destId="{416A66EE-B11A-4F9C-B470-9AC7579CFCB9}" srcOrd="0" destOrd="0" presId="urn:microsoft.com/office/officeart/2005/8/layout/radial2"/>
    <dgm:cxn modelId="{43BE341A-A7FC-4409-BC63-C173E969E51A}" srcId="{B50FF8E0-84C5-492D-9CC0-2D2EEDF02B1C}" destId="{1F7F30EB-0CD4-42C5-ACAA-68EBCF9233C9}" srcOrd="0" destOrd="0" parTransId="{7CAC649B-5A5E-4D8A-8C24-E8F7DBBDB284}" sibTransId="{F342281E-1A26-4C71-8A06-643F24DD1AD0}"/>
    <dgm:cxn modelId="{D985FA87-5425-4545-9626-358AF5DBB857}" type="presOf" srcId="{1EB026BA-A34F-402A-9E18-0C1982A6BC76}" destId="{1F70077E-B2E4-40EA-892B-87CD2D8A592D}" srcOrd="0" destOrd="0" presId="urn:microsoft.com/office/officeart/2005/8/layout/radial2"/>
    <dgm:cxn modelId="{5AA99745-0095-4682-9F1D-C74021840100}" srcId="{D17D77E9-1077-4CB7-A0C5-DCC6BAF5D66E}" destId="{ADBEF8E3-D8D9-4BE2-9C76-9B2809030F14}" srcOrd="0" destOrd="0" parTransId="{90731A07-CCAE-4965-BADD-8F685C4C5F47}" sibTransId="{A9284F43-BC0B-4856-AD24-1BD650C48936}"/>
    <dgm:cxn modelId="{CCD96D13-0BCF-4E6A-A001-48E71662B331}" type="presOf" srcId="{D17D77E9-1077-4CB7-A0C5-DCC6BAF5D66E}" destId="{B39F8F7C-F806-4C66-B132-473FD3B1E34D}" srcOrd="0" destOrd="0" presId="urn:microsoft.com/office/officeart/2005/8/layout/radial2"/>
    <dgm:cxn modelId="{E8CC6CD1-647C-4E6D-8170-080796499F84}" type="presOf" srcId="{1F7F30EB-0CD4-42C5-ACAA-68EBCF9233C9}" destId="{31E409AC-7141-484C-9268-F8E88D62D3A2}" srcOrd="0" destOrd="0" presId="urn:microsoft.com/office/officeart/2005/8/layout/radial2"/>
    <dgm:cxn modelId="{26C661FA-E1AE-47A0-B1F9-F853051B7B72}" type="presOf" srcId="{11CAB61D-D3FA-4B3D-9399-CE755AE6A8A3}" destId="{C0CE8B58-2BC8-4E10-A269-FBA57B2170D2}" srcOrd="0" destOrd="0" presId="urn:microsoft.com/office/officeart/2005/8/layout/radial2"/>
    <dgm:cxn modelId="{025B78B3-6557-45A4-926C-9458BEFBB772}" srcId="{11CAB61D-D3FA-4B3D-9399-CE755AE6A8A3}" destId="{958D2C2F-846D-4D55-8844-A782CBC3F4CE}" srcOrd="0" destOrd="0" parTransId="{7182294E-D5DC-46A8-82B5-E70F6D2A31E7}" sibTransId="{9B7D97E0-F4E0-411D-9790-BAD424C16C96}"/>
    <dgm:cxn modelId="{F4D5F41B-72AD-465C-89BD-2F21DB43B08F}" type="presOf" srcId="{ADBEF8E3-D8D9-4BE2-9C76-9B2809030F14}" destId="{EADF7861-9447-409D-912C-6C79F9112865}" srcOrd="0" destOrd="0" presId="urn:microsoft.com/office/officeart/2005/8/layout/radial2"/>
    <dgm:cxn modelId="{4CE5ED1A-86A0-4E2A-B3A8-AF03BC18CD3D}" type="presOf" srcId="{B50FF8E0-84C5-492D-9CC0-2D2EEDF02B1C}" destId="{949A635E-AC2D-4EDA-B323-A8594925A73F}" srcOrd="0" destOrd="0" presId="urn:microsoft.com/office/officeart/2005/8/layout/radial2"/>
    <dgm:cxn modelId="{B2123852-34EF-4E93-B666-B231ACF005C6}" type="presOf" srcId="{B5B6A3D9-F3C2-4C4C-8964-E82B182D5180}" destId="{09F8EAAE-F65A-499D-8B6A-A06AC002058C}" srcOrd="0" destOrd="0" presId="urn:microsoft.com/office/officeart/2005/8/layout/radial2"/>
    <dgm:cxn modelId="{FF26D3C8-1761-46F4-A33F-7094D0D10ACE}" type="presOf" srcId="{7B2EA51D-FE1A-490A-9D87-1037E984FB61}" destId="{4C7472A2-5C0B-42C2-A37E-1122D2A64363}" srcOrd="0" destOrd="0" presId="urn:microsoft.com/office/officeart/2005/8/layout/radial2"/>
    <dgm:cxn modelId="{E7F1B8AE-8608-4C9C-9306-015C3C1B25B6}" srcId="{1AAD480C-6B0A-4E40-81CD-5E1BB98A9215}" destId="{11CAB61D-D3FA-4B3D-9399-CE755AE6A8A3}" srcOrd="2" destOrd="0" parTransId="{1EB026BA-A34F-402A-9E18-0C1982A6BC76}" sibTransId="{D6F6AD60-ADBF-4863-B69B-92C992EAFD4F}"/>
    <dgm:cxn modelId="{3827D823-6B75-475A-808C-D858AB00773E}" type="presOf" srcId="{1AAD480C-6B0A-4E40-81CD-5E1BB98A9215}" destId="{51DCAFA6-E41A-4E7A-8213-EBE3A5578577}" srcOrd="0" destOrd="0" presId="urn:microsoft.com/office/officeart/2005/8/layout/radial2"/>
    <dgm:cxn modelId="{401CD055-45BB-4987-B40F-5C51F37C6B74}" type="presParOf" srcId="{51DCAFA6-E41A-4E7A-8213-EBE3A5578577}" destId="{16E9BFEA-C1E4-415C-A384-7E8B072026CB}" srcOrd="0" destOrd="0" presId="urn:microsoft.com/office/officeart/2005/8/layout/radial2"/>
    <dgm:cxn modelId="{233B00AC-6078-49F3-ADD3-7FC8C1B5833A}" type="presParOf" srcId="{16E9BFEA-C1E4-415C-A384-7E8B072026CB}" destId="{88549055-3C23-4B36-B0A0-FFBE3F4634F0}" srcOrd="0" destOrd="0" presId="urn:microsoft.com/office/officeart/2005/8/layout/radial2"/>
    <dgm:cxn modelId="{CCD4FD29-1AA5-43C3-8ECB-1462DBEDF3E1}" type="presParOf" srcId="{88549055-3C23-4B36-B0A0-FFBE3F4634F0}" destId="{FD03FD03-D9C1-4D4C-A7B3-5D9BEE5110FF}" srcOrd="0" destOrd="0" presId="urn:microsoft.com/office/officeart/2005/8/layout/radial2"/>
    <dgm:cxn modelId="{FDEE2792-191F-4BB0-B68A-4976335C1070}" type="presParOf" srcId="{88549055-3C23-4B36-B0A0-FFBE3F4634F0}" destId="{F1BD73EE-1446-4464-AF5F-0204EA3691EA}" srcOrd="1" destOrd="0" presId="urn:microsoft.com/office/officeart/2005/8/layout/radial2"/>
    <dgm:cxn modelId="{30D09E05-5256-4CA5-881B-D76F68597060}" type="presParOf" srcId="{16E9BFEA-C1E4-415C-A384-7E8B072026CB}" destId="{09F8EAAE-F65A-499D-8B6A-A06AC002058C}" srcOrd="1" destOrd="0" presId="urn:microsoft.com/office/officeart/2005/8/layout/radial2"/>
    <dgm:cxn modelId="{B62F78BD-E3DA-4C72-94C2-B2F3AA992F2B}" type="presParOf" srcId="{16E9BFEA-C1E4-415C-A384-7E8B072026CB}" destId="{EF29ED15-3047-4463-88DC-50637DB4743A}" srcOrd="2" destOrd="0" presId="urn:microsoft.com/office/officeart/2005/8/layout/radial2"/>
    <dgm:cxn modelId="{909D1C4C-3EBE-43A6-9BA5-D9C5938C0FC7}" type="presParOf" srcId="{EF29ED15-3047-4463-88DC-50637DB4743A}" destId="{B39F8F7C-F806-4C66-B132-473FD3B1E34D}" srcOrd="0" destOrd="0" presId="urn:microsoft.com/office/officeart/2005/8/layout/radial2"/>
    <dgm:cxn modelId="{F45C7A5E-92DB-45AF-8F9A-E3D20424947B}" type="presParOf" srcId="{EF29ED15-3047-4463-88DC-50637DB4743A}" destId="{EADF7861-9447-409D-912C-6C79F9112865}" srcOrd="1" destOrd="0" presId="urn:microsoft.com/office/officeart/2005/8/layout/radial2"/>
    <dgm:cxn modelId="{F5F86FE6-3E9E-4054-9563-BAEB146D0158}" type="presParOf" srcId="{16E9BFEA-C1E4-415C-A384-7E8B072026CB}" destId="{760CD508-47A6-481E-AAEB-E4718D3B1915}" srcOrd="3" destOrd="0" presId="urn:microsoft.com/office/officeart/2005/8/layout/radial2"/>
    <dgm:cxn modelId="{73E03BAB-9379-486F-A1DB-04D340ACC506}" type="presParOf" srcId="{16E9BFEA-C1E4-415C-A384-7E8B072026CB}" destId="{CC7E58C2-8301-4FDF-99B0-326FB54F772B}" srcOrd="4" destOrd="0" presId="urn:microsoft.com/office/officeart/2005/8/layout/radial2"/>
    <dgm:cxn modelId="{4781797F-3438-416B-8E66-8E03AB48A10E}" type="presParOf" srcId="{CC7E58C2-8301-4FDF-99B0-326FB54F772B}" destId="{949A635E-AC2D-4EDA-B323-A8594925A73F}" srcOrd="0" destOrd="0" presId="urn:microsoft.com/office/officeart/2005/8/layout/radial2"/>
    <dgm:cxn modelId="{84047387-08CA-4B89-B5BE-EC4A42199E90}" type="presParOf" srcId="{CC7E58C2-8301-4FDF-99B0-326FB54F772B}" destId="{31E409AC-7141-484C-9268-F8E88D62D3A2}" srcOrd="1" destOrd="0" presId="urn:microsoft.com/office/officeart/2005/8/layout/radial2"/>
    <dgm:cxn modelId="{D1BA02F4-221B-4109-839A-317AF2EB7BB6}" type="presParOf" srcId="{16E9BFEA-C1E4-415C-A384-7E8B072026CB}" destId="{1F70077E-B2E4-40EA-892B-87CD2D8A592D}" srcOrd="5" destOrd="0" presId="urn:microsoft.com/office/officeart/2005/8/layout/radial2"/>
    <dgm:cxn modelId="{38D119D6-20CF-474A-94E4-F0033B075177}" type="presParOf" srcId="{16E9BFEA-C1E4-415C-A384-7E8B072026CB}" destId="{4151009C-BB25-40C5-92D5-57E8EC2F97FF}" srcOrd="6" destOrd="0" presId="urn:microsoft.com/office/officeart/2005/8/layout/radial2"/>
    <dgm:cxn modelId="{21C3150E-434E-4CA1-9DB2-968B8BC2CC6B}" type="presParOf" srcId="{4151009C-BB25-40C5-92D5-57E8EC2F97FF}" destId="{C0CE8B58-2BC8-4E10-A269-FBA57B2170D2}" srcOrd="0" destOrd="0" presId="urn:microsoft.com/office/officeart/2005/8/layout/radial2"/>
    <dgm:cxn modelId="{66A3A571-F718-4213-BC31-337EEE848FB5}" type="presParOf" srcId="{4151009C-BB25-40C5-92D5-57E8EC2F97FF}" destId="{416A66EE-B11A-4F9C-B470-9AC7579CFCB9}" srcOrd="1" destOrd="0" presId="urn:microsoft.com/office/officeart/2005/8/layout/radial2"/>
    <dgm:cxn modelId="{DEFF2115-805A-4CE0-95BA-CFB87367A03F}" type="presParOf" srcId="{16E9BFEA-C1E4-415C-A384-7E8B072026CB}" destId="{4C7472A2-5C0B-42C2-A37E-1122D2A64363}" srcOrd="7" destOrd="0" presId="urn:microsoft.com/office/officeart/2005/8/layout/radial2"/>
    <dgm:cxn modelId="{42403E59-502B-499E-BD9E-B1318D45D7CC}" type="presParOf" srcId="{16E9BFEA-C1E4-415C-A384-7E8B072026CB}" destId="{A5C28653-EEBB-440E-BDE0-E9FDF6C5348A}" srcOrd="8" destOrd="0" presId="urn:microsoft.com/office/officeart/2005/8/layout/radial2"/>
    <dgm:cxn modelId="{4A6E28EA-E130-400F-B2D2-49AA336F7F49}" type="presParOf" srcId="{A5C28653-EEBB-440E-BDE0-E9FDF6C5348A}" destId="{0FB37B97-E5F6-4991-983E-EA75C3DAE5AC}" srcOrd="0" destOrd="0" presId="urn:microsoft.com/office/officeart/2005/8/layout/radial2"/>
    <dgm:cxn modelId="{0A4BFD0E-921F-4490-ABA8-633968B606EB}" type="presParOf" srcId="{A5C28653-EEBB-440E-BDE0-E9FDF6C5348A}" destId="{6EC10242-9A07-458A-B569-D1CA06A8BBBF}" srcOrd="1" destOrd="0" presId="urn:microsoft.com/office/officeart/2005/8/layout/radial2"/>
  </dgm:cxnLst>
  <dgm:bg>
    <a:solidFill>
      <a:schemeClr val="accent4">
        <a:lumMod val="60000"/>
        <a:lumOff val="40000"/>
      </a:schemeClr>
    </a:solidFill>
  </dgm:bg>
  <dgm:whole>
    <a:ln>
      <a:solidFill>
        <a:schemeClr val="accent4">
          <a:lumMod val="40000"/>
          <a:lumOff val="60000"/>
        </a:schemeClr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4C021A6-48C2-4108-A076-B973CDB2958B}" type="doc">
      <dgm:prSet loTypeId="urn:microsoft.com/office/officeart/2005/8/layout/radial6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F43E6770-8DD7-4F48-A37D-7402F465E0E0}">
      <dgm:prSet phldrT="[نص]"/>
      <dgm:spPr/>
      <dgm:t>
        <a:bodyPr/>
        <a:lstStyle/>
        <a:p>
          <a:pPr rtl="1"/>
          <a:r>
            <a:rPr lang="ar-IQ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المسببات الحية </a:t>
          </a:r>
          <a:endParaRPr lang="ar-SA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F2544FAA-5522-47B3-B917-9894B6DDC2D3}" type="parTrans" cxnId="{058955A2-544A-47E5-9A5A-39119ECF9FCE}">
      <dgm:prSet/>
      <dgm:spPr/>
      <dgm:t>
        <a:bodyPr/>
        <a:lstStyle/>
        <a:p>
          <a:pPr rtl="1"/>
          <a:endParaRPr lang="ar-SA"/>
        </a:p>
      </dgm:t>
    </dgm:pt>
    <dgm:pt modelId="{1F400A79-D4CC-4AFA-B0B7-0A1E68E94237}" type="sibTrans" cxnId="{058955A2-544A-47E5-9A5A-39119ECF9FCE}">
      <dgm:prSet/>
      <dgm:spPr/>
      <dgm:t>
        <a:bodyPr/>
        <a:lstStyle/>
        <a:p>
          <a:pPr rtl="1"/>
          <a:endParaRPr lang="ar-SA"/>
        </a:p>
      </dgm:t>
    </dgm:pt>
    <dgm:pt modelId="{C26E1F01-11BC-488A-BB75-90E033FCD0CB}">
      <dgm:prSet phldrT="[نص]"/>
      <dgm:spPr/>
      <dgm:t>
        <a:bodyPr/>
        <a:lstStyle/>
        <a:p>
          <a:pPr rtl="1"/>
          <a:r>
            <a:rPr lang="ar-IQ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البكتيريا </a:t>
          </a:r>
          <a:endParaRPr lang="ar-SA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5DA78462-1364-4B89-AD53-F3BB8D379A8E}" type="parTrans" cxnId="{29C50A69-7F2C-496C-980E-B8FF16EA9282}">
      <dgm:prSet/>
      <dgm:spPr/>
      <dgm:t>
        <a:bodyPr/>
        <a:lstStyle/>
        <a:p>
          <a:pPr rtl="1"/>
          <a:endParaRPr lang="ar-SA"/>
        </a:p>
      </dgm:t>
    </dgm:pt>
    <dgm:pt modelId="{E0842206-11D1-43D9-9E17-3C2A9E6C8235}" type="sibTrans" cxnId="{29C50A69-7F2C-496C-980E-B8FF16EA9282}">
      <dgm:prSet/>
      <dgm:spPr/>
      <dgm:t>
        <a:bodyPr/>
        <a:lstStyle/>
        <a:p>
          <a:pPr rtl="1"/>
          <a:endParaRPr lang="ar-SA"/>
        </a:p>
      </dgm:t>
    </dgm:pt>
    <dgm:pt modelId="{487D2911-F3F5-444D-8ADE-783DC6B3ECB7}">
      <dgm:prSet phldrT="[نص]"/>
      <dgm:spPr/>
      <dgm:t>
        <a:bodyPr/>
        <a:lstStyle/>
        <a:p>
          <a:pPr rtl="1"/>
          <a:r>
            <a:rPr lang="ar-IQ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الفيروسات </a:t>
          </a:r>
          <a:endParaRPr lang="ar-SA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A118BEE6-165E-45D4-A50B-AAE325B1BB1E}" type="parTrans" cxnId="{7686DF11-D192-4071-97F5-EAE31E73A141}">
      <dgm:prSet/>
      <dgm:spPr/>
      <dgm:t>
        <a:bodyPr/>
        <a:lstStyle/>
        <a:p>
          <a:pPr rtl="1"/>
          <a:endParaRPr lang="ar-SA"/>
        </a:p>
      </dgm:t>
    </dgm:pt>
    <dgm:pt modelId="{B9B6BCC3-4C9F-4B52-A8AF-B56F4F792111}" type="sibTrans" cxnId="{7686DF11-D192-4071-97F5-EAE31E73A141}">
      <dgm:prSet/>
      <dgm:spPr/>
      <dgm:t>
        <a:bodyPr/>
        <a:lstStyle/>
        <a:p>
          <a:pPr rtl="1"/>
          <a:endParaRPr lang="ar-SA"/>
        </a:p>
      </dgm:t>
    </dgm:pt>
    <dgm:pt modelId="{A7A0884F-21B3-41BC-9B21-69A333AF13A5}">
      <dgm:prSet phldrT="[نص]"/>
      <dgm:spPr/>
      <dgm:t>
        <a:bodyPr/>
        <a:lstStyle/>
        <a:p>
          <a:pPr rtl="1"/>
          <a:r>
            <a:rPr lang="ar-IQ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الطفيليات </a:t>
          </a:r>
          <a:endParaRPr lang="ar-SA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EB6159CA-9555-4185-BC2D-ED13F8C4E315}" type="parTrans" cxnId="{A4F3939A-C0AF-4CBB-8E14-F0B99D7B81BB}">
      <dgm:prSet/>
      <dgm:spPr/>
      <dgm:t>
        <a:bodyPr/>
        <a:lstStyle/>
        <a:p>
          <a:pPr rtl="1"/>
          <a:endParaRPr lang="ar-SA"/>
        </a:p>
      </dgm:t>
    </dgm:pt>
    <dgm:pt modelId="{3B90AFE3-FE57-454A-B893-CDFDFFED4E8F}" type="sibTrans" cxnId="{A4F3939A-C0AF-4CBB-8E14-F0B99D7B81BB}">
      <dgm:prSet/>
      <dgm:spPr/>
      <dgm:t>
        <a:bodyPr/>
        <a:lstStyle/>
        <a:p>
          <a:pPr rtl="1"/>
          <a:endParaRPr lang="ar-SA"/>
        </a:p>
      </dgm:t>
    </dgm:pt>
    <dgm:pt modelId="{72D4F747-0631-44BD-93AB-97274D95D526}">
      <dgm:prSet phldrT="[نص]"/>
      <dgm:spPr/>
      <dgm:t>
        <a:bodyPr/>
        <a:lstStyle/>
        <a:p>
          <a:pPr rtl="1"/>
          <a:r>
            <a:rPr lang="ar-IQ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الفطريات</a:t>
          </a:r>
          <a:r>
            <a:rPr lang="ar-IQ" dirty="0" smtClean="0"/>
            <a:t> </a:t>
          </a:r>
          <a:endParaRPr lang="ar-SA" dirty="0"/>
        </a:p>
      </dgm:t>
    </dgm:pt>
    <dgm:pt modelId="{A488CB1B-AD22-44EA-AA72-51AE4B1C0F78}" type="parTrans" cxnId="{5EEBB8AD-6435-4889-A4F6-D7AC0451A2FE}">
      <dgm:prSet/>
      <dgm:spPr/>
      <dgm:t>
        <a:bodyPr/>
        <a:lstStyle/>
        <a:p>
          <a:pPr rtl="1"/>
          <a:endParaRPr lang="ar-SA"/>
        </a:p>
      </dgm:t>
    </dgm:pt>
    <dgm:pt modelId="{419D7517-A407-41F1-8D3A-432C7BDCDFAF}" type="sibTrans" cxnId="{5EEBB8AD-6435-4889-A4F6-D7AC0451A2FE}">
      <dgm:prSet/>
      <dgm:spPr/>
      <dgm:t>
        <a:bodyPr/>
        <a:lstStyle/>
        <a:p>
          <a:pPr rtl="1"/>
          <a:endParaRPr lang="ar-SA"/>
        </a:p>
      </dgm:t>
    </dgm:pt>
    <dgm:pt modelId="{B9922F80-C9E9-4CCB-92EF-EA4CBC627001}" type="pres">
      <dgm:prSet presAssocID="{64C021A6-48C2-4108-A076-B973CDB2958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F79ABB99-18ED-4FAB-A27A-6BC438BAB47E}" type="pres">
      <dgm:prSet presAssocID="{F43E6770-8DD7-4F48-A37D-7402F465E0E0}" presName="centerShape" presStyleLbl="node0" presStyleIdx="0" presStyleCnt="1"/>
      <dgm:spPr/>
      <dgm:t>
        <a:bodyPr/>
        <a:lstStyle/>
        <a:p>
          <a:pPr rtl="1"/>
          <a:endParaRPr lang="ar-SA"/>
        </a:p>
      </dgm:t>
    </dgm:pt>
    <dgm:pt modelId="{095DEAD3-BA04-4767-8710-1781835C130C}" type="pres">
      <dgm:prSet presAssocID="{C26E1F01-11BC-488A-BB75-90E033FCD0C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2DBB962-5636-4F48-AA27-54CA7BC1311F}" type="pres">
      <dgm:prSet presAssocID="{C26E1F01-11BC-488A-BB75-90E033FCD0CB}" presName="dummy" presStyleCnt="0"/>
      <dgm:spPr/>
    </dgm:pt>
    <dgm:pt modelId="{0D65B893-4355-4253-8844-F017262EB623}" type="pres">
      <dgm:prSet presAssocID="{E0842206-11D1-43D9-9E17-3C2A9E6C8235}" presName="sibTrans" presStyleLbl="sibTrans2D1" presStyleIdx="0" presStyleCnt="4"/>
      <dgm:spPr/>
      <dgm:t>
        <a:bodyPr/>
        <a:lstStyle/>
        <a:p>
          <a:pPr rtl="1"/>
          <a:endParaRPr lang="ar-SA"/>
        </a:p>
      </dgm:t>
    </dgm:pt>
    <dgm:pt modelId="{DEF8EC72-2E58-49B0-A902-D3492C145A8D}" type="pres">
      <dgm:prSet presAssocID="{487D2911-F3F5-444D-8ADE-783DC6B3ECB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64C215D-1CF7-444B-92C9-DA3962B28A67}" type="pres">
      <dgm:prSet presAssocID="{487D2911-F3F5-444D-8ADE-783DC6B3ECB7}" presName="dummy" presStyleCnt="0"/>
      <dgm:spPr/>
    </dgm:pt>
    <dgm:pt modelId="{F1370891-1885-46B7-9397-93F82DF17663}" type="pres">
      <dgm:prSet presAssocID="{B9B6BCC3-4C9F-4B52-A8AF-B56F4F792111}" presName="sibTrans" presStyleLbl="sibTrans2D1" presStyleIdx="1" presStyleCnt="4"/>
      <dgm:spPr/>
      <dgm:t>
        <a:bodyPr/>
        <a:lstStyle/>
        <a:p>
          <a:pPr rtl="1"/>
          <a:endParaRPr lang="ar-SA"/>
        </a:p>
      </dgm:t>
    </dgm:pt>
    <dgm:pt modelId="{F1C86B72-4DE3-48AE-AB25-5A217607BA64}" type="pres">
      <dgm:prSet presAssocID="{A7A0884F-21B3-41BC-9B21-69A333AF13A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2A2D176-028C-4E8A-8B66-866CC9A7C88E}" type="pres">
      <dgm:prSet presAssocID="{A7A0884F-21B3-41BC-9B21-69A333AF13A5}" presName="dummy" presStyleCnt="0"/>
      <dgm:spPr/>
    </dgm:pt>
    <dgm:pt modelId="{83A818AA-9778-41BD-94E5-E5050CC4CE6C}" type="pres">
      <dgm:prSet presAssocID="{3B90AFE3-FE57-454A-B893-CDFDFFED4E8F}" presName="sibTrans" presStyleLbl="sibTrans2D1" presStyleIdx="2" presStyleCnt="4"/>
      <dgm:spPr/>
      <dgm:t>
        <a:bodyPr/>
        <a:lstStyle/>
        <a:p>
          <a:pPr rtl="1"/>
          <a:endParaRPr lang="ar-SA"/>
        </a:p>
      </dgm:t>
    </dgm:pt>
    <dgm:pt modelId="{82A12660-D6E4-480A-916A-A94F840B5FC9}" type="pres">
      <dgm:prSet presAssocID="{72D4F747-0631-44BD-93AB-97274D95D52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77768BC-DA82-42D1-891A-8406EDAF6484}" type="pres">
      <dgm:prSet presAssocID="{72D4F747-0631-44BD-93AB-97274D95D526}" presName="dummy" presStyleCnt="0"/>
      <dgm:spPr/>
    </dgm:pt>
    <dgm:pt modelId="{57850F7C-7BF3-483D-B252-4F13A160ECC1}" type="pres">
      <dgm:prSet presAssocID="{419D7517-A407-41F1-8D3A-432C7BDCDFAF}" presName="sibTrans" presStyleLbl="sibTrans2D1" presStyleIdx="3" presStyleCnt="4"/>
      <dgm:spPr/>
      <dgm:t>
        <a:bodyPr/>
        <a:lstStyle/>
        <a:p>
          <a:pPr rtl="1"/>
          <a:endParaRPr lang="ar-SA"/>
        </a:p>
      </dgm:t>
    </dgm:pt>
  </dgm:ptLst>
  <dgm:cxnLst>
    <dgm:cxn modelId="{A811CCB8-8F30-45D6-8A9F-A096D0A1A73F}" type="presOf" srcId="{C26E1F01-11BC-488A-BB75-90E033FCD0CB}" destId="{095DEAD3-BA04-4767-8710-1781835C130C}" srcOrd="0" destOrd="0" presId="urn:microsoft.com/office/officeart/2005/8/layout/radial6"/>
    <dgm:cxn modelId="{34BB7C39-8B05-40C8-9116-F81FE79DF46E}" type="presOf" srcId="{419D7517-A407-41F1-8D3A-432C7BDCDFAF}" destId="{57850F7C-7BF3-483D-B252-4F13A160ECC1}" srcOrd="0" destOrd="0" presId="urn:microsoft.com/office/officeart/2005/8/layout/radial6"/>
    <dgm:cxn modelId="{3FE40731-003A-481D-BD31-F0FAD4897EEB}" type="presOf" srcId="{F43E6770-8DD7-4F48-A37D-7402F465E0E0}" destId="{F79ABB99-18ED-4FAB-A27A-6BC438BAB47E}" srcOrd="0" destOrd="0" presId="urn:microsoft.com/office/officeart/2005/8/layout/radial6"/>
    <dgm:cxn modelId="{1C96D0B8-0DA0-4361-BB2B-333912F4EE28}" type="presOf" srcId="{E0842206-11D1-43D9-9E17-3C2A9E6C8235}" destId="{0D65B893-4355-4253-8844-F017262EB623}" srcOrd="0" destOrd="0" presId="urn:microsoft.com/office/officeart/2005/8/layout/radial6"/>
    <dgm:cxn modelId="{00158825-66EB-4DBD-9392-6EEF4E4D375B}" type="presOf" srcId="{B9B6BCC3-4C9F-4B52-A8AF-B56F4F792111}" destId="{F1370891-1885-46B7-9397-93F82DF17663}" srcOrd="0" destOrd="0" presId="urn:microsoft.com/office/officeart/2005/8/layout/radial6"/>
    <dgm:cxn modelId="{8C55D46B-34DD-4D50-BF03-C9244ABD4DAD}" type="presOf" srcId="{A7A0884F-21B3-41BC-9B21-69A333AF13A5}" destId="{F1C86B72-4DE3-48AE-AB25-5A217607BA64}" srcOrd="0" destOrd="0" presId="urn:microsoft.com/office/officeart/2005/8/layout/radial6"/>
    <dgm:cxn modelId="{7686DF11-D192-4071-97F5-EAE31E73A141}" srcId="{F43E6770-8DD7-4F48-A37D-7402F465E0E0}" destId="{487D2911-F3F5-444D-8ADE-783DC6B3ECB7}" srcOrd="1" destOrd="0" parTransId="{A118BEE6-165E-45D4-A50B-AAE325B1BB1E}" sibTransId="{B9B6BCC3-4C9F-4B52-A8AF-B56F4F792111}"/>
    <dgm:cxn modelId="{43DABC95-4F89-4DA2-B9DC-E074922AA950}" type="presOf" srcId="{64C021A6-48C2-4108-A076-B973CDB2958B}" destId="{B9922F80-C9E9-4CCB-92EF-EA4CBC627001}" srcOrd="0" destOrd="0" presId="urn:microsoft.com/office/officeart/2005/8/layout/radial6"/>
    <dgm:cxn modelId="{537DE85C-C3E5-42C2-AAE3-F8DD5DB6EF1A}" type="presOf" srcId="{72D4F747-0631-44BD-93AB-97274D95D526}" destId="{82A12660-D6E4-480A-916A-A94F840B5FC9}" srcOrd="0" destOrd="0" presId="urn:microsoft.com/office/officeart/2005/8/layout/radial6"/>
    <dgm:cxn modelId="{DC546E4E-C516-4D21-BA6D-8DDA29BC729A}" type="presOf" srcId="{487D2911-F3F5-444D-8ADE-783DC6B3ECB7}" destId="{DEF8EC72-2E58-49B0-A902-D3492C145A8D}" srcOrd="0" destOrd="0" presId="urn:microsoft.com/office/officeart/2005/8/layout/radial6"/>
    <dgm:cxn modelId="{058955A2-544A-47E5-9A5A-39119ECF9FCE}" srcId="{64C021A6-48C2-4108-A076-B973CDB2958B}" destId="{F43E6770-8DD7-4F48-A37D-7402F465E0E0}" srcOrd="0" destOrd="0" parTransId="{F2544FAA-5522-47B3-B917-9894B6DDC2D3}" sibTransId="{1F400A79-D4CC-4AFA-B0B7-0A1E68E94237}"/>
    <dgm:cxn modelId="{A71D5B8C-EEF0-4866-8620-3848FF4E0597}" type="presOf" srcId="{3B90AFE3-FE57-454A-B893-CDFDFFED4E8F}" destId="{83A818AA-9778-41BD-94E5-E5050CC4CE6C}" srcOrd="0" destOrd="0" presId="urn:microsoft.com/office/officeart/2005/8/layout/radial6"/>
    <dgm:cxn modelId="{29C50A69-7F2C-496C-980E-B8FF16EA9282}" srcId="{F43E6770-8DD7-4F48-A37D-7402F465E0E0}" destId="{C26E1F01-11BC-488A-BB75-90E033FCD0CB}" srcOrd="0" destOrd="0" parTransId="{5DA78462-1364-4B89-AD53-F3BB8D379A8E}" sibTransId="{E0842206-11D1-43D9-9E17-3C2A9E6C8235}"/>
    <dgm:cxn modelId="{A4F3939A-C0AF-4CBB-8E14-F0B99D7B81BB}" srcId="{F43E6770-8DD7-4F48-A37D-7402F465E0E0}" destId="{A7A0884F-21B3-41BC-9B21-69A333AF13A5}" srcOrd="2" destOrd="0" parTransId="{EB6159CA-9555-4185-BC2D-ED13F8C4E315}" sibTransId="{3B90AFE3-FE57-454A-B893-CDFDFFED4E8F}"/>
    <dgm:cxn modelId="{5EEBB8AD-6435-4889-A4F6-D7AC0451A2FE}" srcId="{F43E6770-8DD7-4F48-A37D-7402F465E0E0}" destId="{72D4F747-0631-44BD-93AB-97274D95D526}" srcOrd="3" destOrd="0" parTransId="{A488CB1B-AD22-44EA-AA72-51AE4B1C0F78}" sibTransId="{419D7517-A407-41F1-8D3A-432C7BDCDFAF}"/>
    <dgm:cxn modelId="{22BA0790-67FB-4DA6-B163-221123CAED20}" type="presParOf" srcId="{B9922F80-C9E9-4CCB-92EF-EA4CBC627001}" destId="{F79ABB99-18ED-4FAB-A27A-6BC438BAB47E}" srcOrd="0" destOrd="0" presId="urn:microsoft.com/office/officeart/2005/8/layout/radial6"/>
    <dgm:cxn modelId="{86DDEB26-EAD6-4919-B81A-DEA4ACEF8B80}" type="presParOf" srcId="{B9922F80-C9E9-4CCB-92EF-EA4CBC627001}" destId="{095DEAD3-BA04-4767-8710-1781835C130C}" srcOrd="1" destOrd="0" presId="urn:microsoft.com/office/officeart/2005/8/layout/radial6"/>
    <dgm:cxn modelId="{BD97FF01-5CAC-4631-BED0-739B2A222A7A}" type="presParOf" srcId="{B9922F80-C9E9-4CCB-92EF-EA4CBC627001}" destId="{E2DBB962-5636-4F48-AA27-54CA7BC1311F}" srcOrd="2" destOrd="0" presId="urn:microsoft.com/office/officeart/2005/8/layout/radial6"/>
    <dgm:cxn modelId="{7B86CAF2-3DCF-4E6F-8D6F-8E05D22F4E99}" type="presParOf" srcId="{B9922F80-C9E9-4CCB-92EF-EA4CBC627001}" destId="{0D65B893-4355-4253-8844-F017262EB623}" srcOrd="3" destOrd="0" presId="urn:microsoft.com/office/officeart/2005/8/layout/radial6"/>
    <dgm:cxn modelId="{458570EF-2343-4E61-AD82-9F8DB688D9DA}" type="presParOf" srcId="{B9922F80-C9E9-4CCB-92EF-EA4CBC627001}" destId="{DEF8EC72-2E58-49B0-A902-D3492C145A8D}" srcOrd="4" destOrd="0" presId="urn:microsoft.com/office/officeart/2005/8/layout/radial6"/>
    <dgm:cxn modelId="{2D255F28-143C-4667-86FB-B7FEED7E4ABD}" type="presParOf" srcId="{B9922F80-C9E9-4CCB-92EF-EA4CBC627001}" destId="{F64C215D-1CF7-444B-92C9-DA3962B28A67}" srcOrd="5" destOrd="0" presId="urn:microsoft.com/office/officeart/2005/8/layout/radial6"/>
    <dgm:cxn modelId="{9D0995B0-E71B-4054-9DB8-E2CA087F3BC5}" type="presParOf" srcId="{B9922F80-C9E9-4CCB-92EF-EA4CBC627001}" destId="{F1370891-1885-46B7-9397-93F82DF17663}" srcOrd="6" destOrd="0" presId="urn:microsoft.com/office/officeart/2005/8/layout/radial6"/>
    <dgm:cxn modelId="{036A9110-F206-40B2-98B6-083C4B738982}" type="presParOf" srcId="{B9922F80-C9E9-4CCB-92EF-EA4CBC627001}" destId="{F1C86B72-4DE3-48AE-AB25-5A217607BA64}" srcOrd="7" destOrd="0" presId="urn:microsoft.com/office/officeart/2005/8/layout/radial6"/>
    <dgm:cxn modelId="{F0ED6D38-B71B-4258-BBD8-D180016A25D3}" type="presParOf" srcId="{B9922F80-C9E9-4CCB-92EF-EA4CBC627001}" destId="{72A2D176-028C-4E8A-8B66-866CC9A7C88E}" srcOrd="8" destOrd="0" presId="urn:microsoft.com/office/officeart/2005/8/layout/radial6"/>
    <dgm:cxn modelId="{C4FF11FE-4539-4859-9CFA-96961F06D0BE}" type="presParOf" srcId="{B9922F80-C9E9-4CCB-92EF-EA4CBC627001}" destId="{83A818AA-9778-41BD-94E5-E5050CC4CE6C}" srcOrd="9" destOrd="0" presId="urn:microsoft.com/office/officeart/2005/8/layout/radial6"/>
    <dgm:cxn modelId="{1E22EA49-0EAC-440E-A0DA-B395808B74C8}" type="presParOf" srcId="{B9922F80-C9E9-4CCB-92EF-EA4CBC627001}" destId="{82A12660-D6E4-480A-916A-A94F840B5FC9}" srcOrd="10" destOrd="0" presId="urn:microsoft.com/office/officeart/2005/8/layout/radial6"/>
    <dgm:cxn modelId="{5360A8CB-A6CD-49BA-B761-991D643C494A}" type="presParOf" srcId="{B9922F80-C9E9-4CCB-92EF-EA4CBC627001}" destId="{277768BC-DA82-42D1-891A-8406EDAF6484}" srcOrd="11" destOrd="0" presId="urn:microsoft.com/office/officeart/2005/8/layout/radial6"/>
    <dgm:cxn modelId="{EA9BEE95-ACE7-475B-AA72-68CE021F1B09}" type="presParOf" srcId="{B9922F80-C9E9-4CCB-92EF-EA4CBC627001}" destId="{57850F7C-7BF3-483D-B252-4F13A160ECC1}" srcOrd="12" destOrd="0" presId="urn:microsoft.com/office/officeart/2005/8/layout/radial6"/>
  </dgm:cxnLst>
  <dgm:bg>
    <a:solidFill>
      <a:schemeClr val="accent4">
        <a:lumMod val="40000"/>
        <a:lumOff val="6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5FD829-C039-4925-A48A-15DA2156F080}">
      <dsp:nvSpPr>
        <dsp:cNvPr id="0" name=""/>
        <dsp:cNvSpPr/>
      </dsp:nvSpPr>
      <dsp:spPr>
        <a:xfrm>
          <a:off x="3850666" y="1066"/>
          <a:ext cx="1857654" cy="120747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4100" kern="1200" dirty="0" smtClean="0">
              <a:solidFill>
                <a:schemeClr val="tx1"/>
              </a:solidFill>
            </a:rPr>
            <a:t>مسببات </a:t>
          </a:r>
          <a:endParaRPr lang="ar-SA" sz="4100" kern="1200" dirty="0">
            <a:solidFill>
              <a:schemeClr val="tx1"/>
            </a:solidFill>
          </a:endParaRPr>
        </a:p>
      </dsp:txBody>
      <dsp:txXfrm>
        <a:off x="3909610" y="60010"/>
        <a:ext cx="1739766" cy="1089587"/>
      </dsp:txXfrm>
    </dsp:sp>
    <dsp:sp modelId="{3FAE7CA1-E6DC-4B54-A35F-764ABDB456E1}">
      <dsp:nvSpPr>
        <dsp:cNvPr id="0" name=""/>
        <dsp:cNvSpPr/>
      </dsp:nvSpPr>
      <dsp:spPr>
        <a:xfrm>
          <a:off x="2782766" y="604804"/>
          <a:ext cx="3993454" cy="3993454"/>
        </a:xfrm>
        <a:custGeom>
          <a:avLst/>
          <a:gdLst/>
          <a:ahLst/>
          <a:cxnLst/>
          <a:rect l="0" t="0" r="0" b="0"/>
          <a:pathLst>
            <a:path>
              <a:moveTo>
                <a:pt x="3182537" y="390248"/>
              </a:moveTo>
              <a:arcTo wR="1996727" hR="1996727" stAng="18385957" swAng="1635400"/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09F813-5B14-4D46-B64F-3736AC9B7F77}">
      <dsp:nvSpPr>
        <dsp:cNvPr id="0" name=""/>
        <dsp:cNvSpPr/>
      </dsp:nvSpPr>
      <dsp:spPr>
        <a:xfrm>
          <a:off x="5847393" y="1997793"/>
          <a:ext cx="1857654" cy="1207475"/>
        </a:xfrm>
        <a:prstGeom prst="roundRect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4100" kern="1200" dirty="0" smtClean="0">
              <a:solidFill>
                <a:schemeClr val="tx1"/>
              </a:solidFill>
            </a:rPr>
            <a:t>ناقلات</a:t>
          </a:r>
          <a:r>
            <a:rPr lang="ar-IQ" sz="4100" kern="1200" dirty="0" smtClean="0"/>
            <a:t> </a:t>
          </a:r>
          <a:endParaRPr lang="ar-SA" sz="4100" kern="1200" dirty="0"/>
        </a:p>
      </dsp:txBody>
      <dsp:txXfrm>
        <a:off x="5906337" y="2056737"/>
        <a:ext cx="1739766" cy="1089587"/>
      </dsp:txXfrm>
    </dsp:sp>
    <dsp:sp modelId="{219E55D3-4BE8-4D7C-A41F-C84928DAE610}">
      <dsp:nvSpPr>
        <dsp:cNvPr id="0" name=""/>
        <dsp:cNvSpPr/>
      </dsp:nvSpPr>
      <dsp:spPr>
        <a:xfrm>
          <a:off x="2782766" y="604804"/>
          <a:ext cx="3993454" cy="3993454"/>
        </a:xfrm>
        <a:custGeom>
          <a:avLst/>
          <a:gdLst/>
          <a:ahLst/>
          <a:cxnLst/>
          <a:rect l="0" t="0" r="0" b="0"/>
          <a:pathLst>
            <a:path>
              <a:moveTo>
                <a:pt x="3786600" y="2881754"/>
              </a:moveTo>
              <a:arcTo wR="1996727" hR="1996727" stAng="1578642" swAng="1635400"/>
            </a:path>
          </a:pathLst>
        </a:custGeom>
        <a:noFill/>
        <a:ln w="6350" cap="flat" cmpd="sng" algn="ctr">
          <a:solidFill>
            <a:schemeClr val="accent4">
              <a:hueOff val="3465231"/>
              <a:satOff val="-15989"/>
              <a:lumOff val="588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A39BC0-98A7-483D-9191-06AB05D89D9C}">
      <dsp:nvSpPr>
        <dsp:cNvPr id="0" name=""/>
        <dsp:cNvSpPr/>
      </dsp:nvSpPr>
      <dsp:spPr>
        <a:xfrm>
          <a:off x="3850666" y="3994521"/>
          <a:ext cx="1857654" cy="1207475"/>
        </a:xfrm>
        <a:prstGeom prst="roundRect">
          <a:avLst/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4100" kern="1200" dirty="0" err="1" smtClean="0">
              <a:solidFill>
                <a:schemeClr val="tx1"/>
              </a:solidFill>
            </a:rPr>
            <a:t>خازنات</a:t>
          </a:r>
          <a:r>
            <a:rPr lang="ar-IQ" sz="4100" kern="1200" dirty="0" smtClean="0"/>
            <a:t> </a:t>
          </a:r>
          <a:endParaRPr lang="ar-SA" sz="4100" kern="1200" dirty="0"/>
        </a:p>
      </dsp:txBody>
      <dsp:txXfrm>
        <a:off x="3909610" y="4053465"/>
        <a:ext cx="1739766" cy="1089587"/>
      </dsp:txXfrm>
    </dsp:sp>
    <dsp:sp modelId="{1585C98B-9A7C-462E-AD51-BA071C94AB4C}">
      <dsp:nvSpPr>
        <dsp:cNvPr id="0" name=""/>
        <dsp:cNvSpPr/>
      </dsp:nvSpPr>
      <dsp:spPr>
        <a:xfrm>
          <a:off x="2782766" y="604804"/>
          <a:ext cx="3993454" cy="3993454"/>
        </a:xfrm>
        <a:custGeom>
          <a:avLst/>
          <a:gdLst/>
          <a:ahLst/>
          <a:cxnLst/>
          <a:rect l="0" t="0" r="0" b="0"/>
          <a:pathLst>
            <a:path>
              <a:moveTo>
                <a:pt x="810916" y="3603205"/>
              </a:moveTo>
              <a:arcTo wR="1996727" hR="1996727" stAng="7585957" swAng="1635400"/>
            </a:path>
          </a:pathLst>
        </a:custGeom>
        <a:noFill/>
        <a:ln w="6350" cap="flat" cmpd="sng" algn="ctr">
          <a:solidFill>
            <a:schemeClr val="accent4">
              <a:hueOff val="6930461"/>
              <a:satOff val="-31979"/>
              <a:lumOff val="1177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488780-6152-4A48-A517-013FB26C5D8C}">
      <dsp:nvSpPr>
        <dsp:cNvPr id="0" name=""/>
        <dsp:cNvSpPr/>
      </dsp:nvSpPr>
      <dsp:spPr>
        <a:xfrm>
          <a:off x="1853938" y="1997793"/>
          <a:ext cx="1857654" cy="1207475"/>
        </a:xfrm>
        <a:prstGeom prst="round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4100" kern="1200" dirty="0" smtClean="0">
              <a:solidFill>
                <a:schemeClr val="tx1"/>
              </a:solidFill>
            </a:rPr>
            <a:t>مضيفات</a:t>
          </a:r>
          <a:r>
            <a:rPr lang="ar-IQ" sz="4100" kern="1200" dirty="0" smtClean="0"/>
            <a:t> </a:t>
          </a:r>
          <a:endParaRPr lang="ar-SA" sz="4100" kern="1200" dirty="0"/>
        </a:p>
      </dsp:txBody>
      <dsp:txXfrm>
        <a:off x="1912882" y="2056737"/>
        <a:ext cx="1739766" cy="1089587"/>
      </dsp:txXfrm>
    </dsp:sp>
    <dsp:sp modelId="{29CFAC58-09DD-4681-BF07-CC99077CB8BC}">
      <dsp:nvSpPr>
        <dsp:cNvPr id="0" name=""/>
        <dsp:cNvSpPr/>
      </dsp:nvSpPr>
      <dsp:spPr>
        <a:xfrm>
          <a:off x="2782766" y="604804"/>
          <a:ext cx="3993454" cy="3993454"/>
        </a:xfrm>
        <a:custGeom>
          <a:avLst/>
          <a:gdLst/>
          <a:ahLst/>
          <a:cxnLst/>
          <a:rect l="0" t="0" r="0" b="0"/>
          <a:pathLst>
            <a:path>
              <a:moveTo>
                <a:pt x="206853" y="1111700"/>
              </a:moveTo>
              <a:arcTo wR="1996727" hR="1996727" stAng="12378642" swAng="1635400"/>
            </a:path>
          </a:pathLst>
        </a:custGeom>
        <a:noFill/>
        <a:ln w="635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7472A2-5C0B-42C2-A37E-1122D2A64363}">
      <dsp:nvSpPr>
        <dsp:cNvPr id="0" name=""/>
        <dsp:cNvSpPr/>
      </dsp:nvSpPr>
      <dsp:spPr>
        <a:xfrm rot="3682330">
          <a:off x="3550099" y="3322155"/>
          <a:ext cx="874138" cy="30717"/>
        </a:xfrm>
        <a:custGeom>
          <a:avLst/>
          <a:gdLst/>
          <a:ahLst/>
          <a:cxnLst/>
          <a:rect l="0" t="0" r="0" b="0"/>
          <a:pathLst>
            <a:path>
              <a:moveTo>
                <a:pt x="0" y="15358"/>
              </a:moveTo>
              <a:lnTo>
                <a:pt x="874138" y="1535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70077E-B2E4-40EA-892B-87CD2D8A592D}">
      <dsp:nvSpPr>
        <dsp:cNvPr id="0" name=""/>
        <dsp:cNvSpPr/>
      </dsp:nvSpPr>
      <dsp:spPr>
        <a:xfrm rot="1312230">
          <a:off x="4030208" y="2692549"/>
          <a:ext cx="625064" cy="30717"/>
        </a:xfrm>
        <a:custGeom>
          <a:avLst/>
          <a:gdLst/>
          <a:ahLst/>
          <a:cxnLst/>
          <a:rect l="0" t="0" r="0" b="0"/>
          <a:pathLst>
            <a:path>
              <a:moveTo>
                <a:pt x="0" y="15358"/>
              </a:moveTo>
              <a:lnTo>
                <a:pt x="625064" y="1535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0CD508-47A6-481E-AAEB-E4718D3B1915}">
      <dsp:nvSpPr>
        <dsp:cNvPr id="0" name=""/>
        <dsp:cNvSpPr/>
      </dsp:nvSpPr>
      <dsp:spPr>
        <a:xfrm rot="20287770">
          <a:off x="4030208" y="1973697"/>
          <a:ext cx="625064" cy="30717"/>
        </a:xfrm>
        <a:custGeom>
          <a:avLst/>
          <a:gdLst/>
          <a:ahLst/>
          <a:cxnLst/>
          <a:rect l="0" t="0" r="0" b="0"/>
          <a:pathLst>
            <a:path>
              <a:moveTo>
                <a:pt x="0" y="15358"/>
              </a:moveTo>
              <a:lnTo>
                <a:pt x="625064" y="1535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F8EAAE-F65A-499D-8B6A-A06AC002058C}">
      <dsp:nvSpPr>
        <dsp:cNvPr id="0" name=""/>
        <dsp:cNvSpPr/>
      </dsp:nvSpPr>
      <dsp:spPr>
        <a:xfrm rot="17916249">
          <a:off x="3549930" y="1344534"/>
          <a:ext cx="872932" cy="30717"/>
        </a:xfrm>
        <a:custGeom>
          <a:avLst/>
          <a:gdLst/>
          <a:ahLst/>
          <a:cxnLst/>
          <a:rect l="0" t="0" r="0" b="0"/>
          <a:pathLst>
            <a:path>
              <a:moveTo>
                <a:pt x="0" y="15358"/>
              </a:moveTo>
              <a:lnTo>
                <a:pt x="872932" y="1535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BD73EE-1446-4464-AF5F-0204EA3691EA}">
      <dsp:nvSpPr>
        <dsp:cNvPr id="0" name=""/>
        <dsp:cNvSpPr/>
      </dsp:nvSpPr>
      <dsp:spPr>
        <a:xfrm flipH="1">
          <a:off x="3418180" y="1955573"/>
          <a:ext cx="58256" cy="78581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39F8F7C-F806-4C66-B132-473FD3B1E34D}">
      <dsp:nvSpPr>
        <dsp:cNvPr id="0" name=""/>
        <dsp:cNvSpPr/>
      </dsp:nvSpPr>
      <dsp:spPr>
        <a:xfrm flipH="1">
          <a:off x="3921383" y="1432"/>
          <a:ext cx="1045663" cy="1037817"/>
        </a:xfrm>
        <a:prstGeom prst="ellipse">
          <a:avLst/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2100" b="0" kern="1200" cap="none" spc="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كيمياوية </a:t>
          </a:r>
          <a:endParaRPr lang="ar-SA" sz="2100" b="0" kern="1200" cap="none" spc="0" dirty="0">
            <a:ln w="0"/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4074517" y="153417"/>
        <a:ext cx="739395" cy="733847"/>
      </dsp:txXfrm>
    </dsp:sp>
    <dsp:sp modelId="{EADF7861-9447-409D-912C-6C79F9112865}">
      <dsp:nvSpPr>
        <dsp:cNvPr id="0" name=""/>
        <dsp:cNvSpPr/>
      </dsp:nvSpPr>
      <dsp:spPr>
        <a:xfrm flipH="1">
          <a:off x="5061021" y="1432"/>
          <a:ext cx="1568495" cy="10378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r" defTabSz="28892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ar-SA" sz="65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5061021" y="1432"/>
        <a:ext cx="1568495" cy="1037817"/>
      </dsp:txXfrm>
    </dsp:sp>
    <dsp:sp modelId="{949A635E-AC2D-4EDA-B323-A8594925A73F}">
      <dsp:nvSpPr>
        <dsp:cNvPr id="0" name=""/>
        <dsp:cNvSpPr/>
      </dsp:nvSpPr>
      <dsp:spPr>
        <a:xfrm>
          <a:off x="4595433" y="1160427"/>
          <a:ext cx="1037817" cy="1037817"/>
        </a:xfrm>
        <a:prstGeom prst="ellipse">
          <a:avLst/>
        </a:prstGeom>
        <a:solidFill>
          <a:srgbClr val="00B0F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2100" b="0" kern="1200" cap="none" spc="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فيزيائية </a:t>
          </a:r>
          <a:endParaRPr lang="ar-SA" sz="2100" b="0" kern="1200" cap="none" spc="0" dirty="0">
            <a:ln w="0"/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4747418" y="1312412"/>
        <a:ext cx="733847" cy="733847"/>
      </dsp:txXfrm>
    </dsp:sp>
    <dsp:sp modelId="{31E409AC-7141-484C-9268-F8E88D62D3A2}">
      <dsp:nvSpPr>
        <dsp:cNvPr id="0" name=""/>
        <dsp:cNvSpPr/>
      </dsp:nvSpPr>
      <dsp:spPr>
        <a:xfrm>
          <a:off x="5737032" y="1160427"/>
          <a:ext cx="1556726" cy="10378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r" defTabSz="28892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ar-SA" sz="65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5737032" y="1160427"/>
        <a:ext cx="1556726" cy="1037817"/>
      </dsp:txXfrm>
    </dsp:sp>
    <dsp:sp modelId="{C0CE8B58-2BC8-4E10-A269-FBA57B2170D2}">
      <dsp:nvSpPr>
        <dsp:cNvPr id="0" name=""/>
        <dsp:cNvSpPr/>
      </dsp:nvSpPr>
      <dsp:spPr>
        <a:xfrm>
          <a:off x="4595433" y="2498719"/>
          <a:ext cx="1037817" cy="1037817"/>
        </a:xfrm>
        <a:prstGeom prst="ellipse">
          <a:avLst/>
        </a:prstGeom>
        <a:solidFill>
          <a:srgbClr val="FFFF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2100" b="0" kern="1200" cap="none" spc="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حيوية </a:t>
          </a:r>
          <a:endParaRPr lang="ar-SA" sz="2100" b="0" kern="1200" cap="none" spc="0" dirty="0">
            <a:ln w="0"/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4747418" y="2650704"/>
        <a:ext cx="733847" cy="733847"/>
      </dsp:txXfrm>
    </dsp:sp>
    <dsp:sp modelId="{416A66EE-B11A-4F9C-B470-9AC7579CFCB9}">
      <dsp:nvSpPr>
        <dsp:cNvPr id="0" name=""/>
        <dsp:cNvSpPr/>
      </dsp:nvSpPr>
      <dsp:spPr>
        <a:xfrm>
          <a:off x="5737032" y="2498719"/>
          <a:ext cx="1556726" cy="10378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r" defTabSz="28892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ar-SA" sz="65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5737032" y="2498719"/>
        <a:ext cx="1556726" cy="1037817"/>
      </dsp:txXfrm>
    </dsp:sp>
    <dsp:sp modelId="{0FB37B97-E5F6-4991-983E-EA75C3DAE5AC}">
      <dsp:nvSpPr>
        <dsp:cNvPr id="0" name=""/>
        <dsp:cNvSpPr/>
      </dsp:nvSpPr>
      <dsp:spPr>
        <a:xfrm>
          <a:off x="3926286" y="3657715"/>
          <a:ext cx="1037817" cy="1037817"/>
        </a:xfrm>
        <a:prstGeom prst="ellipse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2100" b="0" kern="1200" cap="none" spc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وراثية </a:t>
          </a:r>
          <a:endParaRPr lang="ar-SA" sz="2100" b="0" kern="1200" cap="none" spc="0" dirty="0">
            <a:ln w="0"/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4078271" y="3809700"/>
        <a:ext cx="733847" cy="7338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850F7C-7BF3-483D-B252-4F13A160ECC1}">
      <dsp:nvSpPr>
        <dsp:cNvPr id="0" name=""/>
        <dsp:cNvSpPr/>
      </dsp:nvSpPr>
      <dsp:spPr>
        <a:xfrm>
          <a:off x="3277826" y="534626"/>
          <a:ext cx="3567141" cy="3567141"/>
        </a:xfrm>
        <a:prstGeom prst="blockArc">
          <a:avLst>
            <a:gd name="adj1" fmla="val 10800000"/>
            <a:gd name="adj2" fmla="val 16200000"/>
            <a:gd name="adj3" fmla="val 4637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A818AA-9778-41BD-94E5-E5050CC4CE6C}">
      <dsp:nvSpPr>
        <dsp:cNvPr id="0" name=""/>
        <dsp:cNvSpPr/>
      </dsp:nvSpPr>
      <dsp:spPr>
        <a:xfrm>
          <a:off x="3277826" y="534626"/>
          <a:ext cx="3567141" cy="3567141"/>
        </a:xfrm>
        <a:prstGeom prst="blockArc">
          <a:avLst>
            <a:gd name="adj1" fmla="val 5400000"/>
            <a:gd name="adj2" fmla="val 10800000"/>
            <a:gd name="adj3" fmla="val 4637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370891-1885-46B7-9397-93F82DF17663}">
      <dsp:nvSpPr>
        <dsp:cNvPr id="0" name=""/>
        <dsp:cNvSpPr/>
      </dsp:nvSpPr>
      <dsp:spPr>
        <a:xfrm>
          <a:off x="3277826" y="534626"/>
          <a:ext cx="3567141" cy="3567141"/>
        </a:xfrm>
        <a:prstGeom prst="blockArc">
          <a:avLst>
            <a:gd name="adj1" fmla="val 0"/>
            <a:gd name="adj2" fmla="val 5400000"/>
            <a:gd name="adj3" fmla="val 4637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65B893-4355-4253-8844-F017262EB623}">
      <dsp:nvSpPr>
        <dsp:cNvPr id="0" name=""/>
        <dsp:cNvSpPr/>
      </dsp:nvSpPr>
      <dsp:spPr>
        <a:xfrm>
          <a:off x="3277826" y="534626"/>
          <a:ext cx="3567141" cy="3567141"/>
        </a:xfrm>
        <a:prstGeom prst="blockArc">
          <a:avLst>
            <a:gd name="adj1" fmla="val 16200000"/>
            <a:gd name="adj2" fmla="val 0"/>
            <a:gd name="adj3" fmla="val 4637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9ABB99-18ED-4FAB-A27A-6BC438BAB47E}">
      <dsp:nvSpPr>
        <dsp:cNvPr id="0" name=""/>
        <dsp:cNvSpPr/>
      </dsp:nvSpPr>
      <dsp:spPr>
        <a:xfrm>
          <a:off x="4240897" y="1497697"/>
          <a:ext cx="1640999" cy="164099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30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المسببات الحية </a:t>
          </a:r>
          <a:endParaRPr lang="ar-SA" sz="30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4481216" y="1738016"/>
        <a:ext cx="1160361" cy="1160361"/>
      </dsp:txXfrm>
    </dsp:sp>
    <dsp:sp modelId="{095DEAD3-BA04-4767-8710-1781835C130C}">
      <dsp:nvSpPr>
        <dsp:cNvPr id="0" name=""/>
        <dsp:cNvSpPr/>
      </dsp:nvSpPr>
      <dsp:spPr>
        <a:xfrm>
          <a:off x="4487047" y="1630"/>
          <a:ext cx="1148699" cy="114869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18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البكتيريا </a:t>
          </a:r>
          <a:endParaRPr lang="ar-SA" sz="18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4655270" y="169853"/>
        <a:ext cx="812253" cy="812253"/>
      </dsp:txXfrm>
    </dsp:sp>
    <dsp:sp modelId="{DEF8EC72-2E58-49B0-A902-D3492C145A8D}">
      <dsp:nvSpPr>
        <dsp:cNvPr id="0" name=""/>
        <dsp:cNvSpPr/>
      </dsp:nvSpPr>
      <dsp:spPr>
        <a:xfrm>
          <a:off x="6229264" y="1743847"/>
          <a:ext cx="1148699" cy="1148699"/>
        </a:xfrm>
        <a:prstGeom prst="ellipse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18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الفيروسات </a:t>
          </a:r>
          <a:endParaRPr lang="ar-SA" sz="18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6397487" y="1912070"/>
        <a:ext cx="812253" cy="812253"/>
      </dsp:txXfrm>
    </dsp:sp>
    <dsp:sp modelId="{F1C86B72-4DE3-48AE-AB25-5A217607BA64}">
      <dsp:nvSpPr>
        <dsp:cNvPr id="0" name=""/>
        <dsp:cNvSpPr/>
      </dsp:nvSpPr>
      <dsp:spPr>
        <a:xfrm>
          <a:off x="4487047" y="3486064"/>
          <a:ext cx="1148699" cy="1148699"/>
        </a:xfrm>
        <a:prstGeom prst="ellipse">
          <a:avLst/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18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الطفيليات </a:t>
          </a:r>
          <a:endParaRPr lang="ar-SA" sz="18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4655270" y="3654287"/>
        <a:ext cx="812253" cy="812253"/>
      </dsp:txXfrm>
    </dsp:sp>
    <dsp:sp modelId="{82A12660-D6E4-480A-916A-A94F840B5FC9}">
      <dsp:nvSpPr>
        <dsp:cNvPr id="0" name=""/>
        <dsp:cNvSpPr/>
      </dsp:nvSpPr>
      <dsp:spPr>
        <a:xfrm>
          <a:off x="2744830" y="1743847"/>
          <a:ext cx="1148699" cy="1148699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18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الفطريات</a:t>
          </a:r>
          <a:r>
            <a:rPr lang="ar-IQ" sz="1800" kern="1200" dirty="0" smtClean="0"/>
            <a:t> </a:t>
          </a:r>
          <a:endParaRPr lang="ar-SA" sz="1800" kern="1200" dirty="0"/>
        </a:p>
      </dsp:txBody>
      <dsp:txXfrm>
        <a:off x="2913053" y="1912070"/>
        <a:ext cx="812253" cy="8122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1640-592B-4E38-B8AF-30143A85D475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15CA8-244F-42B2-A0C1-E7F1A973C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793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1640-592B-4E38-B8AF-30143A85D475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15CA8-244F-42B2-A0C1-E7F1A973C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600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1640-592B-4E38-B8AF-30143A85D475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15CA8-244F-42B2-A0C1-E7F1A973C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362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1640-592B-4E38-B8AF-30143A85D475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15CA8-244F-42B2-A0C1-E7F1A973C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275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1640-592B-4E38-B8AF-30143A85D475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15CA8-244F-42B2-A0C1-E7F1A973C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02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1640-592B-4E38-B8AF-30143A85D475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15CA8-244F-42B2-A0C1-E7F1A973C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314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1640-592B-4E38-B8AF-30143A85D475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15CA8-244F-42B2-A0C1-E7F1A973C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230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1640-592B-4E38-B8AF-30143A85D475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15CA8-244F-42B2-A0C1-E7F1A973C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635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1640-592B-4E38-B8AF-30143A85D475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15CA8-244F-42B2-A0C1-E7F1A973C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35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1640-592B-4E38-B8AF-30143A85D475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15CA8-244F-42B2-A0C1-E7F1A973C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551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1640-592B-4E38-B8AF-30143A85D475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15CA8-244F-42B2-A0C1-E7F1A973C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33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31640-592B-4E38-B8AF-30143A85D475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15CA8-244F-42B2-A0C1-E7F1A973C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752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197735" y="1249251"/>
            <a:ext cx="10122795" cy="3803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ar-IQ" sz="20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                                                     </a:t>
            </a:r>
            <a:r>
              <a:rPr lang="ar-IQ" sz="24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بسم الله الرحمن الرحيم </a:t>
            </a:r>
            <a:endParaRPr lang="ar-IQ" sz="2400" b="1" dirty="0" smtClean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400" dirty="0" smtClean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ar-IQ" sz="24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جامعة البصرة / كلية </a:t>
            </a:r>
            <a:r>
              <a:rPr lang="ar-IQ" sz="24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الاداب</a:t>
            </a:r>
            <a:r>
              <a:rPr lang="ar-IQ" sz="24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                                      </a:t>
            </a:r>
            <a:r>
              <a:rPr lang="ar-IQ" sz="24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       </a:t>
            </a:r>
            <a:r>
              <a:rPr lang="ar-IQ" sz="24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المرحلة الثالثة </a:t>
            </a:r>
            <a:endParaRPr lang="en-US" sz="2400" dirty="0" smtClean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ar-IQ" sz="24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قسم الجغرافيا ونظم المعلومات الجغرافية                       </a:t>
            </a:r>
            <a:r>
              <a:rPr lang="ar-IQ" sz="24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        </a:t>
            </a:r>
            <a:r>
              <a:rPr lang="ar-IQ" sz="24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المادة الجغرافيا الطبية </a:t>
            </a:r>
            <a:endParaRPr lang="ar-IQ" sz="2400" dirty="0" smtClean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ar-IQ" sz="24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                                 أ. د  آمال صالح عبود </a:t>
            </a:r>
            <a:endParaRPr lang="ar-IQ" sz="24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ar-IQ" sz="2400" b="1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ar-IQ" sz="44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                      عوامل المرض </a:t>
            </a:r>
            <a:endParaRPr lang="en-US" sz="4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8024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21972" y="579549"/>
            <a:ext cx="10882648" cy="5333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ar-IQ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عوامل المرض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ar-IQ" sz="2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صنف  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May  </a:t>
            </a:r>
            <a:r>
              <a:rPr lang="ar-IQ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الامراض وفقا لعواملها </a:t>
            </a:r>
            <a:r>
              <a:rPr lang="ar-IQ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الامراضية</a:t>
            </a:r>
            <a:r>
              <a:rPr lang="ar-IQ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الى مجموعات  بحسب درجة ارتباط المرض بالبيئة ، ثم بين مستوى علاقة هذه المجموعات بالعوامل الجغرافية وكالاتي :  </a:t>
            </a:r>
            <a:endParaRPr lang="ar-IQ" sz="24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/>
            <a:r>
              <a:rPr lang="ar-IQ" sz="2400" b="1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1- مجموعة </a:t>
            </a:r>
            <a:r>
              <a:rPr lang="ar-IQ" sz="2400" b="1" dirty="0">
                <a:solidFill>
                  <a:srgbClr val="00B050"/>
                </a:solidFill>
              </a:rPr>
              <a:t>الامراض المتسببة عن ثلاثة عوامل هي المسبب والناقل والخازن  </a:t>
            </a:r>
            <a:r>
              <a:rPr lang="ar-IQ" sz="2400" b="1" dirty="0" smtClean="0">
                <a:solidFill>
                  <a:srgbClr val="00B050"/>
                </a:solidFill>
              </a:rPr>
              <a:t>.</a:t>
            </a:r>
          </a:p>
          <a:p>
            <a:pPr lvl="0"/>
            <a:r>
              <a:rPr lang="ar-IQ" sz="2400" b="1" dirty="0" smtClean="0">
                <a:solidFill>
                  <a:srgbClr val="00B050"/>
                </a:solidFill>
              </a:rPr>
              <a:t>2- مجموعة </a:t>
            </a:r>
            <a:r>
              <a:rPr lang="ar-IQ" sz="2400" b="1" dirty="0">
                <a:solidFill>
                  <a:srgbClr val="00B050"/>
                </a:solidFill>
              </a:rPr>
              <a:t>الامراض المتسببة عن عاملين هما المسبب والناقل .</a:t>
            </a:r>
            <a:endParaRPr lang="en-US" sz="2400" b="1" dirty="0">
              <a:solidFill>
                <a:srgbClr val="00B050"/>
              </a:solidFill>
            </a:endParaRPr>
          </a:p>
          <a:p>
            <a:pPr lvl="0"/>
            <a:r>
              <a:rPr lang="ar-IQ" sz="2400" b="1" dirty="0" smtClean="0">
                <a:solidFill>
                  <a:srgbClr val="00B050"/>
                </a:solidFill>
              </a:rPr>
              <a:t>3- مجموعة </a:t>
            </a:r>
            <a:r>
              <a:rPr lang="ar-IQ" sz="2400" b="1" dirty="0">
                <a:solidFill>
                  <a:srgbClr val="00B050"/>
                </a:solidFill>
              </a:rPr>
              <a:t>الامراض المتسببة عن عامل واحد هو المسبب . </a:t>
            </a:r>
            <a:endParaRPr lang="ar-IQ" sz="2400" b="1" dirty="0" smtClean="0">
              <a:solidFill>
                <a:srgbClr val="00B050"/>
              </a:solidFill>
            </a:endParaRPr>
          </a:p>
          <a:p>
            <a:pPr lvl="0"/>
            <a:endParaRPr lang="ar-IQ" sz="2400" b="1" dirty="0">
              <a:solidFill>
                <a:srgbClr val="00B050"/>
              </a:solidFill>
            </a:endParaRPr>
          </a:p>
          <a:p>
            <a:pPr lvl="0"/>
            <a:r>
              <a:rPr lang="ar-IQ" sz="2400" b="1" dirty="0"/>
              <a:t> والامراض الانتقالية هي اكثر ارتباطا بالبيئة نظرا لتعدد عواملها   </a:t>
            </a:r>
            <a:r>
              <a:rPr lang="ar-IQ" sz="2400" b="1" dirty="0" err="1"/>
              <a:t>الباثولوجية</a:t>
            </a:r>
            <a:r>
              <a:rPr lang="ar-IQ" sz="2400" b="1" dirty="0"/>
              <a:t> فمعظمها يعتمد على  عاملين او ثلاثة عوامل  ويرتبط ذلك بطبيعة العدوى وطريقة انتقال المسبب  فهناك امراض لا تنتقل الا اذا اجتمعت  ثلاثة عناصر  مسبب , ناقل , وخازن   ومن الامثلة على ذلك امراض </a:t>
            </a:r>
            <a:r>
              <a:rPr lang="ar-IQ" sz="2400" b="1" dirty="0" err="1"/>
              <a:t>اللشمانيا</a:t>
            </a:r>
            <a:r>
              <a:rPr lang="ar-IQ" sz="2400" b="1" dirty="0"/>
              <a:t> بنوعيها الجلدي والحشوي وحمى مالطا  والطاعون وامراض اخرى يمكن ان تنتقل بتوفر عنصرين مثل امراض الكوليرا والتيفوئيد والتدرن </a:t>
            </a:r>
            <a:r>
              <a:rPr lang="ar-IQ" sz="2400" b="1" dirty="0" smtClean="0"/>
              <a:t>والحصبة.  </a:t>
            </a:r>
            <a:endParaRPr lang="en-US" sz="2400" b="1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38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502276" y="682581"/>
            <a:ext cx="10844011" cy="4295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ar-IQ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ar-IQ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عوامل المرض </a:t>
            </a:r>
          </a:p>
          <a:p>
            <a:pPr lvl="0" algn="just">
              <a:lnSpc>
                <a:spcPct val="150000"/>
              </a:lnSpc>
            </a:pPr>
            <a:endParaRPr lang="ar-IQ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endParaRPr lang="ar-IQ" sz="16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endParaRPr lang="ar-IQ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endParaRPr lang="ar-IQ" sz="16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endParaRPr lang="ar-IQ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endParaRPr lang="ar-IQ" sz="16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endParaRPr lang="ar-IQ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endParaRPr lang="ar-IQ" sz="16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endParaRPr lang="ar-IQ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1093141414"/>
              </p:ext>
            </p:extLst>
          </p:nvPr>
        </p:nvGraphicFramePr>
        <p:xfrm>
          <a:off x="1787300" y="553793"/>
          <a:ext cx="9558987" cy="5203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839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326525" y="502275"/>
            <a:ext cx="9865216" cy="5997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06705" algn="just">
              <a:lnSpc>
                <a:spcPct val="150000"/>
              </a:lnSpc>
            </a:pPr>
            <a:r>
              <a:rPr lang="ar-IQ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مسببات </a:t>
            </a:r>
            <a:r>
              <a:rPr lang="ar-IQ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المرض </a:t>
            </a:r>
            <a:r>
              <a:rPr lang="ar-IQ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هي السبب </a:t>
            </a:r>
            <a:r>
              <a:rPr lang="ar-IQ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المباشر لحدوث المرض وتنقسم الى اربعة مجاميع   رئيسة فقد تكون مسببات كيمياوية 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Chemical</a:t>
            </a:r>
            <a:r>
              <a:rPr lang="ar-IQ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او مسببات </a:t>
            </a:r>
            <a:r>
              <a:rPr lang="ar-IQ" sz="2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فيزياوية</a:t>
            </a:r>
            <a:r>
              <a:rPr lang="ar-IQ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Physical</a:t>
            </a:r>
            <a:r>
              <a:rPr lang="ar-IQ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او مسببات حيوية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Biologic</a:t>
            </a:r>
            <a:r>
              <a:rPr lang="ar-IQ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او مسببات  وراثية  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Genetic</a:t>
            </a:r>
            <a:r>
              <a:rPr lang="ar-IQ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.  </a:t>
            </a:r>
            <a:endParaRPr lang="ar-IQ" sz="20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06705" algn="just">
              <a:lnSpc>
                <a:spcPct val="150000"/>
              </a:lnSpc>
            </a:pPr>
            <a:endParaRPr lang="ar-IQ" sz="2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06705" algn="just">
              <a:lnSpc>
                <a:spcPct val="150000"/>
              </a:lnSpc>
            </a:pPr>
            <a:endParaRPr lang="ar-IQ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06705" algn="just">
              <a:lnSpc>
                <a:spcPct val="150000"/>
              </a:lnSpc>
            </a:pPr>
            <a:endParaRPr lang="ar-IQ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06705" algn="just">
              <a:lnSpc>
                <a:spcPct val="150000"/>
              </a:lnSpc>
            </a:pPr>
            <a:endParaRPr lang="ar-IQ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06705" algn="just">
              <a:lnSpc>
                <a:spcPct val="150000"/>
              </a:lnSpc>
            </a:pPr>
            <a:endParaRPr lang="ar-IQ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06705" algn="just">
              <a:lnSpc>
                <a:spcPct val="150000"/>
              </a:lnSpc>
            </a:pPr>
            <a:endParaRPr lang="ar-IQ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06705" algn="just">
              <a:lnSpc>
                <a:spcPct val="150000"/>
              </a:lnSpc>
            </a:pPr>
            <a:endParaRPr lang="ar-IQ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06705" algn="just">
              <a:lnSpc>
                <a:spcPct val="150000"/>
              </a:lnSpc>
            </a:pPr>
            <a:endParaRPr lang="ar-IQ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06705" algn="just">
              <a:lnSpc>
                <a:spcPct val="150000"/>
              </a:lnSpc>
            </a:pPr>
            <a:endParaRPr lang="ar-IQ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06705" algn="just">
              <a:lnSpc>
                <a:spcPct val="150000"/>
              </a:lnSpc>
            </a:pPr>
            <a:endParaRPr lang="ar-IQ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06705" algn="just">
              <a:lnSpc>
                <a:spcPct val="150000"/>
              </a:lnSpc>
            </a:pPr>
            <a:endParaRPr lang="ar-IQ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06705" algn="just">
              <a:lnSpc>
                <a:spcPct val="150000"/>
              </a:lnSpc>
            </a:pPr>
            <a:r>
              <a:rPr lang="ar-IQ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رسم تخطيطي 2"/>
          <p:cNvGraphicFramePr/>
          <p:nvPr>
            <p:extLst>
              <p:ext uri="{D42A27DB-BD31-4B8C-83A1-F6EECF244321}">
                <p14:modId xmlns:p14="http://schemas.microsoft.com/office/powerpoint/2010/main" val="296753884"/>
              </p:ext>
            </p:extLst>
          </p:nvPr>
        </p:nvGraphicFramePr>
        <p:xfrm>
          <a:off x="875763" y="1803041"/>
          <a:ext cx="10135674" cy="4696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شكل بيضاوي 3"/>
          <p:cNvSpPr/>
          <p:nvPr/>
        </p:nvSpPr>
        <p:spPr>
          <a:xfrm>
            <a:off x="3090930" y="2768958"/>
            <a:ext cx="1983346" cy="1725769"/>
          </a:xfrm>
          <a:prstGeom prst="ellipse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IQ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المسببات</a:t>
            </a:r>
            <a:r>
              <a:rPr lang="ar-IQ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1527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92429" y="528034"/>
            <a:ext cx="1077961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06705" algn="just">
              <a:lnSpc>
                <a:spcPct val="150000"/>
              </a:lnSpc>
            </a:pPr>
            <a:r>
              <a:rPr lang="ar-IQ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المسببات الحيوية : </a:t>
            </a:r>
            <a:r>
              <a:rPr lang="ar-IQ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وتشمل الكائنات الحية الدقيقة مثل الطفيليات , البكتيريا , الفيروسات </a:t>
            </a:r>
            <a:r>
              <a:rPr lang="ar-IQ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   </a:t>
            </a:r>
            <a:r>
              <a:rPr lang="ar-IQ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والفطريات ,  , وتعد هذه الكائنات اكبر مسبب </a:t>
            </a:r>
            <a:r>
              <a:rPr lang="ar-IQ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للأمراض </a:t>
            </a:r>
            <a:r>
              <a:rPr lang="ar-IQ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الانتقالية </a:t>
            </a:r>
            <a:r>
              <a:rPr lang="ar-IQ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في </a:t>
            </a:r>
            <a:r>
              <a:rPr lang="ar-IQ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البيئات  المختلفة . وهي كالاتي </a:t>
            </a:r>
            <a:r>
              <a:rPr lang="ar-IQ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306705" algn="just">
              <a:lnSpc>
                <a:spcPct val="150000"/>
              </a:lnSpc>
            </a:pPr>
            <a:endParaRPr lang="ar-IQ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06705" algn="just">
              <a:lnSpc>
                <a:spcPct val="150000"/>
              </a:lnSpc>
            </a:pPr>
            <a:endParaRPr lang="ar-IQ" sz="16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06705" algn="just">
              <a:lnSpc>
                <a:spcPct val="150000"/>
              </a:lnSpc>
            </a:pPr>
            <a:endParaRPr lang="ar-IQ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06705" algn="just">
              <a:lnSpc>
                <a:spcPct val="150000"/>
              </a:lnSpc>
            </a:pPr>
            <a:endParaRPr lang="ar-IQ" sz="16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06705" algn="just">
              <a:lnSpc>
                <a:spcPct val="150000"/>
              </a:lnSpc>
            </a:pPr>
            <a:endParaRPr lang="ar-IQ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06705" algn="just">
              <a:lnSpc>
                <a:spcPct val="150000"/>
              </a:lnSpc>
            </a:pPr>
            <a:endParaRPr lang="ar-IQ" sz="16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06705" algn="just">
              <a:lnSpc>
                <a:spcPct val="150000"/>
              </a:lnSpc>
            </a:pPr>
            <a:endParaRPr lang="ar-IQ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06705" algn="just">
              <a:lnSpc>
                <a:spcPct val="150000"/>
              </a:lnSpc>
            </a:pPr>
            <a:endParaRPr lang="ar-IQ" sz="16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06705" algn="just">
              <a:lnSpc>
                <a:spcPct val="150000"/>
              </a:lnSpc>
            </a:pPr>
            <a:endParaRPr lang="ar-IQ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06705" algn="just">
              <a:lnSpc>
                <a:spcPct val="150000"/>
              </a:lnSpc>
            </a:pPr>
            <a:endParaRPr lang="ar-IQ" sz="16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06705" algn="just">
              <a:lnSpc>
                <a:spcPct val="150000"/>
              </a:lnSpc>
            </a:pPr>
            <a:endParaRPr lang="ar-IQ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06705" algn="just">
              <a:lnSpc>
                <a:spcPct val="150000"/>
              </a:lnSpc>
            </a:pPr>
            <a:endParaRPr lang="ar-IQ" sz="16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06705" algn="just">
              <a:lnSpc>
                <a:spcPct val="150000"/>
              </a:lnSpc>
            </a:pPr>
            <a:endParaRPr lang="ar-IQ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06705" algn="just">
              <a:lnSpc>
                <a:spcPct val="150000"/>
              </a:lnSpc>
            </a:pP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رسم تخطيطي 2"/>
          <p:cNvGraphicFramePr/>
          <p:nvPr>
            <p:extLst>
              <p:ext uri="{D42A27DB-BD31-4B8C-83A1-F6EECF244321}">
                <p14:modId xmlns:p14="http://schemas.microsoft.com/office/powerpoint/2010/main" val="875838409"/>
              </p:ext>
            </p:extLst>
          </p:nvPr>
        </p:nvGraphicFramePr>
        <p:xfrm>
          <a:off x="1068946" y="1893194"/>
          <a:ext cx="10122795" cy="46363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7964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47730" y="437880"/>
            <a:ext cx="1171977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b="1" dirty="0" smtClean="0">
                <a:ea typeface="Times New Roman" panose="02020603050405020304" pitchFamily="18" charset="0"/>
              </a:rPr>
              <a:t>امراض تسببها البكتيريا                                                      امراض تسببها الفيروسات  </a:t>
            </a:r>
          </a:p>
          <a:p>
            <a:r>
              <a:rPr lang="ar-IQ" b="1" dirty="0">
                <a:ea typeface="Times New Roman" panose="02020603050405020304" pitchFamily="18" charset="0"/>
              </a:rPr>
              <a:t> </a:t>
            </a:r>
            <a:r>
              <a:rPr lang="ar-IQ" b="1" dirty="0" smtClean="0">
                <a:ea typeface="Times New Roman" panose="02020603050405020304" pitchFamily="18" charset="0"/>
              </a:rPr>
              <a:t>                                                                            </a:t>
            </a:r>
          </a:p>
          <a:p>
            <a:r>
              <a:rPr lang="ar-IQ" b="1" dirty="0" smtClean="0">
                <a:ea typeface="Times New Roman" panose="02020603050405020304" pitchFamily="18" charset="0"/>
              </a:rPr>
              <a:t> مثال :        الكوليرا    التدرن      التيفوئيد                              مثال : التهاب الكبد الفيروسي    الحصبة    الانفلونزا    </a:t>
            </a:r>
          </a:p>
          <a:p>
            <a:r>
              <a:rPr lang="ar-IQ" b="1" dirty="0" smtClean="0">
                <a:ea typeface="Times New Roman" panose="02020603050405020304" pitchFamily="18" charset="0"/>
              </a:rPr>
              <a:t>                 </a:t>
            </a:r>
          </a:p>
          <a:p>
            <a:r>
              <a:rPr lang="ar-IQ" b="1" dirty="0" smtClean="0">
                <a:ea typeface="Times New Roman" panose="02020603050405020304" pitchFamily="18" charset="0"/>
              </a:rPr>
              <a:t> </a:t>
            </a:r>
          </a:p>
          <a:p>
            <a:endParaRPr lang="ar-IQ" b="1" dirty="0"/>
          </a:p>
          <a:p>
            <a:endParaRPr lang="ar-IQ" b="1" dirty="0" smtClean="0"/>
          </a:p>
          <a:p>
            <a:endParaRPr lang="ar-IQ" b="1" dirty="0"/>
          </a:p>
          <a:p>
            <a:endParaRPr lang="ar-IQ" b="1" dirty="0" smtClean="0"/>
          </a:p>
          <a:p>
            <a:endParaRPr lang="ar-IQ" b="1" dirty="0"/>
          </a:p>
          <a:p>
            <a:endParaRPr lang="ar-IQ" b="1" dirty="0" smtClean="0"/>
          </a:p>
          <a:p>
            <a:r>
              <a:rPr lang="ar-IQ" b="1" dirty="0" smtClean="0"/>
              <a:t>      امراض تسببها الطفيليات                                             امراض تسببها الفطريات </a:t>
            </a:r>
          </a:p>
          <a:p>
            <a:r>
              <a:rPr lang="ar-IQ" b="1" dirty="0"/>
              <a:t> </a:t>
            </a:r>
            <a:r>
              <a:rPr lang="ar-IQ" b="1" dirty="0" smtClean="0"/>
              <a:t>   مثال : الملاريا   البلهارسيا   الاكياس المائية                        مثال : </a:t>
            </a:r>
            <a:r>
              <a:rPr lang="ar-IQ" b="1" dirty="0" err="1" smtClean="0"/>
              <a:t>الكانديدا</a:t>
            </a:r>
            <a:r>
              <a:rPr lang="ar-IQ" b="1" dirty="0" smtClean="0"/>
              <a:t>    القلاع </a:t>
            </a:r>
          </a:p>
          <a:p>
            <a:endParaRPr lang="ar-IQ" b="1" dirty="0"/>
          </a:p>
          <a:p>
            <a:endParaRPr lang="ar-IQ" b="1" dirty="0"/>
          </a:p>
          <a:p>
            <a:endParaRPr lang="ar-IQ" b="1" dirty="0" smtClean="0"/>
          </a:p>
          <a:p>
            <a:endParaRPr lang="ar-IQ" b="1" dirty="0"/>
          </a:p>
          <a:p>
            <a:endParaRPr lang="ar-IQ" b="1" dirty="0" smtClean="0"/>
          </a:p>
          <a:p>
            <a:endParaRPr lang="ar-IQ" b="1" dirty="0"/>
          </a:p>
          <a:p>
            <a:endParaRPr lang="ar-IQ" b="1" dirty="0" smtClean="0"/>
          </a:p>
          <a:p>
            <a:endParaRPr lang="ar-IQ" b="1" dirty="0"/>
          </a:p>
          <a:p>
            <a:endParaRPr lang="ar-IQ" b="1" dirty="0" smtClean="0"/>
          </a:p>
          <a:p>
            <a:endParaRPr lang="ar-IQ" b="1" dirty="0"/>
          </a:p>
          <a:p>
            <a:endParaRPr lang="en-US" dirty="0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6020" y="1619703"/>
            <a:ext cx="4023906" cy="1754562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6020" y="4185634"/>
            <a:ext cx="4023905" cy="2005615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805" y="1619703"/>
            <a:ext cx="4224271" cy="1754562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805" y="4185634"/>
            <a:ext cx="4298685" cy="2005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04518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273</Words>
  <Application>Microsoft Office PowerPoint</Application>
  <PresentationFormat>شاشة عريضة</PresentationFormat>
  <Paragraphs>85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amal</dc:creator>
  <cp:lastModifiedBy>amal</cp:lastModifiedBy>
  <cp:revision>19</cp:revision>
  <dcterms:created xsi:type="dcterms:W3CDTF">2021-11-13T15:49:56Z</dcterms:created>
  <dcterms:modified xsi:type="dcterms:W3CDTF">2021-11-13T19:00:03Z</dcterms:modified>
</cp:coreProperties>
</file>